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4"/>
  </p:sldMasterIdLst>
  <p:notesMasterIdLst>
    <p:notesMasterId r:id="rId29"/>
  </p:notesMasterIdLst>
  <p:handoutMasterIdLst>
    <p:handoutMasterId r:id="rId30"/>
  </p:handoutMasterIdLst>
  <p:sldIdLst>
    <p:sldId id="304" r:id="rId5"/>
    <p:sldId id="286" r:id="rId6"/>
    <p:sldId id="293" r:id="rId7"/>
    <p:sldId id="292" r:id="rId8"/>
    <p:sldId id="330" r:id="rId9"/>
    <p:sldId id="305" r:id="rId10"/>
    <p:sldId id="308" r:id="rId11"/>
    <p:sldId id="343" r:id="rId12"/>
    <p:sldId id="342" r:id="rId13"/>
    <p:sldId id="307" r:id="rId14"/>
    <p:sldId id="326" r:id="rId15"/>
    <p:sldId id="306" r:id="rId16"/>
    <p:sldId id="323" r:id="rId17"/>
    <p:sldId id="325" r:id="rId18"/>
    <p:sldId id="317" r:id="rId19"/>
    <p:sldId id="322" r:id="rId20"/>
    <p:sldId id="313" r:id="rId21"/>
    <p:sldId id="324" r:id="rId22"/>
    <p:sldId id="332" r:id="rId23"/>
    <p:sldId id="338" r:id="rId24"/>
    <p:sldId id="319" r:id="rId25"/>
    <p:sldId id="320" r:id="rId26"/>
    <p:sldId id="334" r:id="rId27"/>
    <p:sldId id="336" r:id="rId28"/>
  </p:sldIdLst>
  <p:sldSz cx="12192000" cy="6858000"/>
  <p:notesSz cx="6858000" cy="9144000"/>
  <p:defaultTextStyle>
    <a:defPPr>
      <a:defRPr lang="nl-NL" alt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17" userDrawn="1">
          <p15:clr>
            <a:srgbClr val="A4A3A4"/>
          </p15:clr>
        </p15:guide>
        <p15:guide id="3" orient="horz" pos="18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1E5108-D7F9-0615-82B9-8BF129B84980}" name="Anne Sikken" initials="" userId="S::A.Sikken@kennisnet.nl::3361330e-05df-4187-b98a-49a4b6b52595" providerId="AD"/>
  <p188:author id="{9E9E671F-1463-D1A9-BBDB-D874922BB60E}" name="Martijn Schouwstra" initials="" userId="S::M.Schouwstra@kennisnet.nl::6c0c043c-098e-4417-b51e-ee902541945b" providerId="AD"/>
  <p188:author id="{51C73727-410A-76B3-9D2F-8D71F390942E}" name="Regine van Meteren" initials="Rv" userId="S::R.vanMeteren@kennisnet.nl::90a054ec-ffe0-4347-ab17-1278d1c0b00a" providerId="AD"/>
  <p188:author id="{FF795F33-BACA-755F-3022-2CFAACA1F10B}" name="Eugenie Zwanenburg - Dumoulin" initials="ED" userId="S::e.zwanenburg@kennisnet.nl::b8b8b51d-aa64-4c1c-86a8-9ff2e73131bc" providerId="AD"/>
  <p188:author id="{BC675B3D-E417-7565-B38C-0F6BC0BDA4E1}" name="Martijn Schouwstra" initials="MS" userId="S::m.schouwstra@kennisnet.nl::6c0c043c-098e-4417-b51e-ee902541945b" providerId="AD"/>
  <p188:author id="{BA62CBA3-51A7-2A51-471C-B8EFFDA22D3D}" name="Astrid Buijs" initials="AB" userId="S::a.buijs@kennisnet.nl::425c2232-4567-4628-9eec-2a1a7e74090b" providerId="AD"/>
  <p188:author id="{1E96B6E6-D535-D883-6A16-5EF1E387E85A}" name="Astrid Buijs" initials="AB" userId="S::A.Buijs@kennisnet.nl::425c2232-4567-4628-9eec-2a1a7e74090b" providerId="AD"/>
  <p188:author id="{46912CE7-371B-E6B3-F945-E64562E4FD96}" name="Wilbert van den Braak" initials="Wv" userId="0f14f431cc5e417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6D"/>
    <a:srgbClr val="76B72A"/>
    <a:srgbClr val="FFFFFF"/>
    <a:srgbClr val="EC6607"/>
    <a:srgbClr val="2E3192"/>
    <a:srgbClr val="172474"/>
    <a:srgbClr val="EBF7FF"/>
    <a:srgbClr val="75CAFF"/>
    <a:srgbClr val="007AC3"/>
    <a:srgbClr val="C5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30"/>
    <p:restoredTop sz="94658"/>
  </p:normalViewPr>
  <p:slideViewPr>
    <p:cSldViewPr snapToGrid="0">
      <p:cViewPr>
        <p:scale>
          <a:sx n="100" d="100"/>
          <a:sy n="100" d="100"/>
        </p:scale>
        <p:origin x="1072" y="600"/>
      </p:cViewPr>
      <p:guideLst>
        <p:guide orient="horz" pos="2205"/>
        <p:guide pos="3817"/>
        <p:guide orient="horz" pos="18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8/10/relationships/authors" Target="author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73F1D6-59CE-4556-94DC-AE0A629D8810}" type="doc">
      <dgm:prSet loTypeId="urn:microsoft.com/office/officeart/2005/8/layout/vList2" loCatId="list" qsTypeId="urn:microsoft.com/office/officeart/2005/8/quickstyle/simple1#1" qsCatId="simple" csTypeId="urn:microsoft.com/office/officeart/2005/8/colors/accent2_2#1" csCatId="accent2" phldr="1"/>
      <dgm:spPr/>
      <dgm:t>
        <a:bodyPr/>
        <a:lstStyle/>
        <a:p>
          <a:endParaRPr lang="en-US"/>
        </a:p>
      </dgm:t>
    </dgm:pt>
    <dgm:pt modelId="{5D5CE8B3-784B-4FE1-9F92-C32FDE90E358}">
      <dgm:prSet custT="1"/>
      <dgm:spPr>
        <a:noFill/>
      </dgm:spPr>
      <dgm:t>
        <a:bodyPr lIns="0" tIns="0" rIns="0" bIns="0"/>
        <a:lstStyle/>
        <a:p>
          <a:pPr marL="0" marR="0" lvl="0" indent="0" algn="l" defTabSz="1066800" rtl="0" eaLnBrk="1" fontAlgn="auto" latinLnBrk="0" hangingPunct="1">
            <a:lnSpc>
              <a:spcPct val="90000"/>
            </a:lnSpc>
            <a:spcBef>
              <a:spcPct val="0"/>
            </a:spcBef>
            <a:spcAft>
              <a:spcPts val="0"/>
            </a:spcAft>
            <a:buClrTx/>
            <a:buSzTx/>
            <a:buFontTx/>
            <a:buNone/>
            <a:tabLst>
              <a:tab pos="5760000" algn="r"/>
              <a:tab pos="5904000" algn="l"/>
            </a:tabLst>
            <a:defRPr/>
          </a:pPr>
          <a:r>
            <a:rPr lang="nl-NL" sz="3000" b="0" i="0" baseline="0">
              <a:solidFill>
                <a:srgbClr val="172474"/>
              </a:solidFill>
            </a:rPr>
            <a:t>Inleiding en doelen				</a:t>
          </a:r>
          <a:r>
            <a:rPr lang="nl-NL" sz="3000" b="0" i="0" baseline="0">
              <a:solidFill>
                <a:schemeClr val="bg1"/>
              </a:solidFill>
            </a:rPr>
            <a:t>0</a:t>
          </a:r>
          <a:r>
            <a:rPr lang="nl-NL" sz="3000" b="0" i="0" baseline="0">
              <a:solidFill>
                <a:srgbClr val="172474"/>
              </a:solidFill>
            </a:rPr>
            <a:t>5 minuten</a:t>
          </a:r>
          <a:endParaRPr lang="en-US" sz="3000">
            <a:solidFill>
              <a:srgbClr val="172474"/>
            </a:solidFill>
          </a:endParaRPr>
        </a:p>
      </dgm:t>
    </dgm:pt>
    <dgm:pt modelId="{CFD2D451-19F5-4BB2-9E79-B86B672E6189}" type="parTrans" cxnId="{E3BC383C-CCA2-4ACC-9C58-DC2E4FD0525D}">
      <dgm:prSet/>
      <dgm:spPr/>
      <dgm:t>
        <a:bodyPr/>
        <a:lstStyle/>
        <a:p>
          <a:endParaRPr lang="en-US"/>
        </a:p>
      </dgm:t>
    </dgm:pt>
    <dgm:pt modelId="{557BA6C6-4CD0-4017-80E7-0BCAC463BE65}" type="sibTrans" cxnId="{E3BC383C-CCA2-4ACC-9C58-DC2E4FD0525D}">
      <dgm:prSet/>
      <dgm:spPr/>
      <dgm:t>
        <a:bodyPr/>
        <a:lstStyle/>
        <a:p>
          <a:endParaRPr lang="en-US"/>
        </a:p>
      </dgm:t>
    </dgm:pt>
    <dgm:pt modelId="{398F46EC-A27F-4D13-858B-70065BD640B4}">
      <dgm:prSet custT="1"/>
      <dgm:spPr>
        <a:noFill/>
      </dgm:spPr>
      <dgm:t>
        <a:bodyPr lIns="0" tIns="0" rIns="0" bIns="0" anchor="ctr" anchorCtr="0"/>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Wat is AI-geletterdheid?			</a:t>
          </a:r>
          <a:r>
            <a:rPr lang="nl-NL" sz="3000" b="0" i="0" kern="1200" baseline="0">
              <a:solidFill>
                <a:srgbClr val="172474"/>
              </a:solidFill>
              <a:latin typeface="Arial" panose="020B0604020202020204"/>
              <a:ea typeface="+mn-ea"/>
              <a:cs typeface="+mn-cs"/>
            </a:rPr>
            <a:t>15 </a:t>
          </a:r>
          <a:r>
            <a:rPr lang="nl-NL" sz="3000" b="0" i="0" kern="1200" baseline="0">
              <a:solidFill>
                <a:srgbClr val="172474"/>
              </a:solidFill>
            </a:rPr>
            <a:t>minuten</a:t>
          </a:r>
          <a:endParaRPr lang="en-US" sz="3000" kern="1200">
            <a:solidFill>
              <a:srgbClr val="172474"/>
            </a:solidFill>
          </a:endParaRPr>
        </a:p>
      </dgm:t>
    </dgm:pt>
    <dgm:pt modelId="{3E34BD4F-6CEF-4442-B2EF-457D583E9D25}" type="parTrans" cxnId="{CF4B9EBD-E54A-40B9-B646-1DCC4E223F6F}">
      <dgm:prSet/>
      <dgm:spPr/>
      <dgm:t>
        <a:bodyPr/>
        <a:lstStyle/>
        <a:p>
          <a:endParaRPr lang="en-US"/>
        </a:p>
      </dgm:t>
    </dgm:pt>
    <dgm:pt modelId="{200351B3-1443-4B0C-9E5F-B82C5B098607}" type="sibTrans" cxnId="{CF4B9EBD-E54A-40B9-B646-1DCC4E223F6F}">
      <dgm:prSet/>
      <dgm:spPr/>
      <dgm:t>
        <a:bodyPr/>
        <a:lstStyle/>
        <a:p>
          <a:endParaRPr lang="en-US"/>
        </a:p>
      </dgm:t>
    </dgm:pt>
    <dgm:pt modelId="{ABC23D9F-D7FE-4A8B-A8CB-C624497371FC}">
      <dgm:prSet custT="1"/>
      <dgm:spPr>
        <a:noFill/>
      </dgm:spPr>
      <dgm:t>
        <a:bodyPr lIns="0" tIns="0" rIns="0" bIns="0"/>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In gesprek over AI-geletterdheid			</a:t>
          </a:r>
          <a:r>
            <a:rPr lang="nl-NL" sz="3000" b="0" i="0" kern="1200" baseline="0">
              <a:solidFill>
                <a:srgbClr val="172474"/>
              </a:solidFill>
              <a:latin typeface="Arial" panose="020B0604020202020204"/>
              <a:ea typeface="+mn-ea"/>
              <a:cs typeface="+mn-cs"/>
            </a:rPr>
            <a:t>30</a:t>
          </a:r>
          <a:r>
            <a:rPr lang="nl-NL" sz="3000" b="0" i="0" kern="1200" baseline="0">
              <a:solidFill>
                <a:srgbClr val="172474"/>
              </a:solidFill>
            </a:rPr>
            <a:t> minuten</a:t>
          </a:r>
          <a:endParaRPr lang="en-US" sz="3000" kern="1200">
            <a:solidFill>
              <a:srgbClr val="172474"/>
            </a:solidFill>
          </a:endParaRPr>
        </a:p>
      </dgm:t>
    </dgm:pt>
    <dgm:pt modelId="{DAF09687-E28F-4FFC-8085-2A455BA35FC5}" type="parTrans" cxnId="{F71096CC-BDA4-4625-B185-2421484AAECF}">
      <dgm:prSet/>
      <dgm:spPr/>
      <dgm:t>
        <a:bodyPr/>
        <a:lstStyle/>
        <a:p>
          <a:endParaRPr lang="en-US"/>
        </a:p>
      </dgm:t>
    </dgm:pt>
    <dgm:pt modelId="{4F582462-69F8-4FC3-9AC9-8409B348CC2B}" type="sibTrans" cxnId="{F71096CC-BDA4-4625-B185-2421484AAECF}">
      <dgm:prSet/>
      <dgm:spPr/>
      <dgm:t>
        <a:bodyPr/>
        <a:lstStyle/>
        <a:p>
          <a:endParaRPr lang="en-US"/>
        </a:p>
      </dgm:t>
    </dgm:pt>
    <dgm:pt modelId="{7798EFF6-A025-4435-812B-93D3BC5C5D11}">
      <dgm:prSet custT="1"/>
      <dgm:spPr>
        <a:noFill/>
      </dgm:spPr>
      <dgm:t>
        <a:bodyPr lIns="0" tIns="0" rIns="0" bIns="0"/>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Welke stappen hebben we nog te zetten?	</a:t>
          </a:r>
          <a:r>
            <a:rPr lang="nl-NL" sz="3000" b="0" i="0" kern="1200" baseline="0">
              <a:solidFill>
                <a:srgbClr val="172474"/>
              </a:solidFill>
              <a:latin typeface="Arial" panose="020B0604020202020204"/>
              <a:ea typeface="+mn-ea"/>
              <a:cs typeface="+mn-cs"/>
            </a:rPr>
            <a:t>20</a:t>
          </a:r>
          <a:r>
            <a:rPr lang="nl-NL" sz="3000" b="0" i="0" kern="1200" baseline="0">
              <a:solidFill>
                <a:srgbClr val="172474"/>
              </a:solidFill>
            </a:rPr>
            <a:t> minuten</a:t>
          </a:r>
          <a:endParaRPr lang="en-US" sz="3000" kern="1200">
            <a:solidFill>
              <a:srgbClr val="172474"/>
            </a:solidFill>
          </a:endParaRPr>
        </a:p>
      </dgm:t>
    </dgm:pt>
    <dgm:pt modelId="{12BD1173-16D8-42C0-BED8-F6D79B77BA93}" type="parTrans" cxnId="{673F476B-3BDF-4C81-9442-7B16DD72E806}">
      <dgm:prSet/>
      <dgm:spPr/>
      <dgm:t>
        <a:bodyPr/>
        <a:lstStyle/>
        <a:p>
          <a:endParaRPr lang="en-US"/>
        </a:p>
      </dgm:t>
    </dgm:pt>
    <dgm:pt modelId="{B332FFEE-2D1C-49E5-8BA0-0E5DE59A8C48}" type="sibTrans" cxnId="{673F476B-3BDF-4C81-9442-7B16DD72E806}">
      <dgm:prSet/>
      <dgm:spPr/>
      <dgm:t>
        <a:bodyPr/>
        <a:lstStyle/>
        <a:p>
          <a:endParaRPr lang="en-US"/>
        </a:p>
      </dgm:t>
    </dgm:pt>
    <dgm:pt modelId="{8A727E62-9604-44A2-A9D9-B36FA077FA53}">
      <dgm:prSet custT="1"/>
      <dgm:spPr>
        <a:noFill/>
      </dgm:spPr>
      <dgm:t>
        <a:bodyPr lIns="0" tIns="0" rIns="0" bIns="0"/>
        <a:lstStyle/>
        <a:p>
          <a:pPr marL="0" marR="0" lvl="0" indent="0" algn="l" defTabSz="1066800" rtl="0" eaLnBrk="1" fontAlgn="auto" latinLnBrk="0" hangingPunct="1">
            <a:lnSpc>
              <a:spcPct val="90000"/>
            </a:lnSpc>
            <a:spcBef>
              <a:spcPct val="0"/>
            </a:spcBef>
            <a:spcAft>
              <a:spcPts val="0"/>
            </a:spcAft>
            <a:buClrTx/>
            <a:buSzTx/>
            <a:buFontTx/>
            <a:buNone/>
            <a:tabLst>
              <a:tab pos="6480000" algn="r"/>
            </a:tabLst>
            <a:defRPr/>
          </a:pPr>
          <a:r>
            <a:rPr lang="nl-NL" sz="3000" b="0" i="0" kern="1200" baseline="0">
              <a:solidFill>
                <a:srgbClr val="172474"/>
              </a:solidFill>
            </a:rPr>
            <a:t>Vervolgstappen		</a:t>
          </a:r>
          <a:r>
            <a:rPr lang="nl-NL" sz="3000" b="0" i="0" kern="1200" baseline="0">
              <a:solidFill>
                <a:schemeClr val="bg1"/>
              </a:solidFill>
            </a:rPr>
            <a:t>0</a:t>
          </a:r>
          <a:r>
            <a:rPr lang="nl-NL" sz="3000" b="0" i="0" kern="1200" baseline="0">
              <a:solidFill>
                <a:srgbClr val="172474"/>
              </a:solidFill>
              <a:latin typeface="Arial" panose="020B0604020202020204"/>
              <a:ea typeface="+mn-ea"/>
              <a:cs typeface="+mn-cs"/>
            </a:rPr>
            <a:t>5 minuten</a:t>
          </a:r>
          <a:endParaRPr lang="en-US" sz="3000" kern="1200">
            <a:solidFill>
              <a:srgbClr val="172474"/>
            </a:solidFill>
          </a:endParaRPr>
        </a:p>
      </dgm:t>
    </dgm:pt>
    <dgm:pt modelId="{67A61E07-5285-465D-8668-443C7B1F0B79}" type="parTrans" cxnId="{68B89D53-D6B8-40CD-8393-5C7C143051AD}">
      <dgm:prSet/>
      <dgm:spPr/>
      <dgm:t>
        <a:bodyPr/>
        <a:lstStyle/>
        <a:p>
          <a:endParaRPr lang="en-US"/>
        </a:p>
      </dgm:t>
    </dgm:pt>
    <dgm:pt modelId="{B45D8585-1F46-4E05-8A6F-3FE570088F3A}" type="sibTrans" cxnId="{68B89D53-D6B8-40CD-8393-5C7C143051AD}">
      <dgm:prSet/>
      <dgm:spPr/>
      <dgm:t>
        <a:bodyPr/>
        <a:lstStyle/>
        <a:p>
          <a:endParaRPr lang="en-US"/>
        </a:p>
      </dgm:t>
    </dgm:pt>
    <dgm:pt modelId="{58349E0E-3C19-4BE4-AE8B-53CF4F2D741E}" type="pres">
      <dgm:prSet presAssocID="{E373F1D6-59CE-4556-94DC-AE0A629D8810}" presName="linear" presStyleCnt="0">
        <dgm:presLayoutVars>
          <dgm:animLvl val="lvl"/>
          <dgm:resizeHandles val="exact"/>
        </dgm:presLayoutVars>
      </dgm:prSet>
      <dgm:spPr/>
    </dgm:pt>
    <dgm:pt modelId="{6FADE6A7-56AE-483A-A35A-CAE8857F444F}" type="pres">
      <dgm:prSet presAssocID="{5D5CE8B3-784B-4FE1-9F92-C32FDE90E358}" presName="parentText" presStyleLbl="node1" presStyleIdx="0" presStyleCnt="5" custScaleY="76486">
        <dgm:presLayoutVars>
          <dgm:chMax val="0"/>
          <dgm:bulletEnabled val="1"/>
        </dgm:presLayoutVars>
      </dgm:prSet>
      <dgm:spPr/>
    </dgm:pt>
    <dgm:pt modelId="{FD05B9E0-3D78-4EEA-A520-D5D7131EA854}" type="pres">
      <dgm:prSet presAssocID="{557BA6C6-4CD0-4017-80E7-0BCAC463BE65}" presName="spacer" presStyleCnt="0"/>
      <dgm:spPr/>
    </dgm:pt>
    <dgm:pt modelId="{59E76CFD-F561-4BD3-948B-68AA0E4486D4}" type="pres">
      <dgm:prSet presAssocID="{398F46EC-A27F-4D13-858B-70065BD640B4}" presName="parentText" presStyleLbl="node1" presStyleIdx="1" presStyleCnt="5" custScaleY="74176">
        <dgm:presLayoutVars>
          <dgm:chMax val="0"/>
          <dgm:bulletEnabled val="1"/>
        </dgm:presLayoutVars>
      </dgm:prSet>
      <dgm:spPr/>
    </dgm:pt>
    <dgm:pt modelId="{B15D1637-5243-B54B-90DE-68541AC14D64}" type="pres">
      <dgm:prSet presAssocID="{200351B3-1443-4B0C-9E5F-B82C5B098607}" presName="spacer" presStyleCnt="0"/>
      <dgm:spPr/>
    </dgm:pt>
    <dgm:pt modelId="{3645F2AC-040D-444E-95EE-DEFFA51DA966}" type="pres">
      <dgm:prSet presAssocID="{ABC23D9F-D7FE-4A8B-A8CB-C624497371FC}" presName="parentText" presStyleLbl="node1" presStyleIdx="2" presStyleCnt="5" custScaleY="79983">
        <dgm:presLayoutVars>
          <dgm:chMax val="0"/>
          <dgm:bulletEnabled val="1"/>
        </dgm:presLayoutVars>
      </dgm:prSet>
      <dgm:spPr/>
    </dgm:pt>
    <dgm:pt modelId="{5A64B624-EAC2-454F-BB51-6EB855701D36}" type="pres">
      <dgm:prSet presAssocID="{4F582462-69F8-4FC3-9AC9-8409B348CC2B}" presName="spacer" presStyleCnt="0"/>
      <dgm:spPr/>
    </dgm:pt>
    <dgm:pt modelId="{BD866F3C-0644-4041-A59C-3575E51B7B82}" type="pres">
      <dgm:prSet presAssocID="{7798EFF6-A025-4435-812B-93D3BC5C5D11}" presName="parentText" presStyleLbl="node1" presStyleIdx="3" presStyleCnt="5" custScaleY="76465">
        <dgm:presLayoutVars>
          <dgm:chMax val="0"/>
          <dgm:bulletEnabled val="1"/>
        </dgm:presLayoutVars>
      </dgm:prSet>
      <dgm:spPr/>
    </dgm:pt>
    <dgm:pt modelId="{B734C18C-5F46-4757-AFBB-FBE6F666BD59}" type="pres">
      <dgm:prSet presAssocID="{B332FFEE-2D1C-49E5-8BA0-0E5DE59A8C48}" presName="spacer" presStyleCnt="0"/>
      <dgm:spPr/>
    </dgm:pt>
    <dgm:pt modelId="{F61769FB-1994-4F11-A994-70EC4810D104}" type="pres">
      <dgm:prSet presAssocID="{8A727E62-9604-44A2-A9D9-B36FA077FA53}" presName="parentText" presStyleLbl="node1" presStyleIdx="4" presStyleCnt="5" custScaleY="79882">
        <dgm:presLayoutVars>
          <dgm:chMax val="0"/>
          <dgm:bulletEnabled val="1"/>
        </dgm:presLayoutVars>
      </dgm:prSet>
      <dgm:spPr/>
    </dgm:pt>
  </dgm:ptLst>
  <dgm:cxnLst>
    <dgm:cxn modelId="{E3BC383C-CCA2-4ACC-9C58-DC2E4FD0525D}" srcId="{E373F1D6-59CE-4556-94DC-AE0A629D8810}" destId="{5D5CE8B3-784B-4FE1-9F92-C32FDE90E358}" srcOrd="0" destOrd="0" parTransId="{CFD2D451-19F5-4BB2-9E79-B86B672E6189}" sibTransId="{557BA6C6-4CD0-4017-80E7-0BCAC463BE65}"/>
    <dgm:cxn modelId="{FFAC2645-BD76-4655-B6B6-970B3605D02D}" type="presOf" srcId="{E373F1D6-59CE-4556-94DC-AE0A629D8810}" destId="{58349E0E-3C19-4BE4-AE8B-53CF4F2D741E}" srcOrd="0" destOrd="0" presId="urn:microsoft.com/office/officeart/2005/8/layout/vList2"/>
    <dgm:cxn modelId="{68B89D53-D6B8-40CD-8393-5C7C143051AD}" srcId="{E373F1D6-59CE-4556-94DC-AE0A629D8810}" destId="{8A727E62-9604-44A2-A9D9-B36FA077FA53}" srcOrd="4" destOrd="0" parTransId="{67A61E07-5285-465D-8668-443C7B1F0B79}" sibTransId="{B45D8585-1F46-4E05-8A6F-3FE570088F3A}"/>
    <dgm:cxn modelId="{84A01269-6132-4C72-B352-C4E5C32065C0}" type="presOf" srcId="{7798EFF6-A025-4435-812B-93D3BC5C5D11}" destId="{BD866F3C-0644-4041-A59C-3575E51B7B82}" srcOrd="0" destOrd="0" presId="urn:microsoft.com/office/officeart/2005/8/layout/vList2"/>
    <dgm:cxn modelId="{673F476B-3BDF-4C81-9442-7B16DD72E806}" srcId="{E373F1D6-59CE-4556-94DC-AE0A629D8810}" destId="{7798EFF6-A025-4435-812B-93D3BC5C5D11}" srcOrd="3" destOrd="0" parTransId="{12BD1173-16D8-42C0-BED8-F6D79B77BA93}" sibTransId="{B332FFEE-2D1C-49E5-8BA0-0E5DE59A8C48}"/>
    <dgm:cxn modelId="{A10810A0-549D-4A51-9F76-E0B1CD77593B}" type="presOf" srcId="{8A727E62-9604-44A2-A9D9-B36FA077FA53}" destId="{F61769FB-1994-4F11-A994-70EC4810D104}" srcOrd="0" destOrd="0" presId="urn:microsoft.com/office/officeart/2005/8/layout/vList2"/>
    <dgm:cxn modelId="{794E9EA2-E5DF-4571-BF3D-3A9E1315D93C}" type="presOf" srcId="{398F46EC-A27F-4D13-858B-70065BD640B4}" destId="{59E76CFD-F561-4BD3-948B-68AA0E4486D4}" srcOrd="0" destOrd="0" presId="urn:microsoft.com/office/officeart/2005/8/layout/vList2"/>
    <dgm:cxn modelId="{D6732EB2-AC09-4C52-B3BA-9730714219A7}" type="presOf" srcId="{ABC23D9F-D7FE-4A8B-A8CB-C624497371FC}" destId="{3645F2AC-040D-444E-95EE-DEFFA51DA966}" srcOrd="0" destOrd="0" presId="urn:microsoft.com/office/officeart/2005/8/layout/vList2"/>
    <dgm:cxn modelId="{CC8528B3-14E7-43C0-AB37-EF2306A145A7}" type="presOf" srcId="{5D5CE8B3-784B-4FE1-9F92-C32FDE90E358}" destId="{6FADE6A7-56AE-483A-A35A-CAE8857F444F}" srcOrd="0" destOrd="0" presId="urn:microsoft.com/office/officeart/2005/8/layout/vList2"/>
    <dgm:cxn modelId="{CF4B9EBD-E54A-40B9-B646-1DCC4E223F6F}" srcId="{E373F1D6-59CE-4556-94DC-AE0A629D8810}" destId="{398F46EC-A27F-4D13-858B-70065BD640B4}" srcOrd="1" destOrd="0" parTransId="{3E34BD4F-6CEF-4442-B2EF-457D583E9D25}" sibTransId="{200351B3-1443-4B0C-9E5F-B82C5B098607}"/>
    <dgm:cxn modelId="{F71096CC-BDA4-4625-B185-2421484AAECF}" srcId="{E373F1D6-59CE-4556-94DC-AE0A629D8810}" destId="{ABC23D9F-D7FE-4A8B-A8CB-C624497371FC}" srcOrd="2" destOrd="0" parTransId="{DAF09687-E28F-4FFC-8085-2A455BA35FC5}" sibTransId="{4F582462-69F8-4FC3-9AC9-8409B348CC2B}"/>
    <dgm:cxn modelId="{A801E78A-D353-4041-A4E5-C1A469217443}" type="presParOf" srcId="{58349E0E-3C19-4BE4-AE8B-53CF4F2D741E}" destId="{6FADE6A7-56AE-483A-A35A-CAE8857F444F}" srcOrd="0" destOrd="0" presId="urn:microsoft.com/office/officeart/2005/8/layout/vList2"/>
    <dgm:cxn modelId="{45D54D25-2CEE-4AD3-8EF9-FF3D86380DD3}" type="presParOf" srcId="{58349E0E-3C19-4BE4-AE8B-53CF4F2D741E}" destId="{FD05B9E0-3D78-4EEA-A520-D5D7131EA854}" srcOrd="1" destOrd="0" presId="urn:microsoft.com/office/officeart/2005/8/layout/vList2"/>
    <dgm:cxn modelId="{5D95273E-3A50-494B-9188-E6334EAC4AE6}" type="presParOf" srcId="{58349E0E-3C19-4BE4-AE8B-53CF4F2D741E}" destId="{59E76CFD-F561-4BD3-948B-68AA0E4486D4}" srcOrd="2" destOrd="0" presId="urn:microsoft.com/office/officeart/2005/8/layout/vList2"/>
    <dgm:cxn modelId="{D22AB907-D233-4299-AAE9-9AC161365689}" type="presParOf" srcId="{58349E0E-3C19-4BE4-AE8B-53CF4F2D741E}" destId="{B15D1637-5243-B54B-90DE-68541AC14D64}" srcOrd="3" destOrd="0" presId="urn:microsoft.com/office/officeart/2005/8/layout/vList2"/>
    <dgm:cxn modelId="{191629FC-A26E-4243-901A-5C4D8DE2F195}" type="presParOf" srcId="{58349E0E-3C19-4BE4-AE8B-53CF4F2D741E}" destId="{3645F2AC-040D-444E-95EE-DEFFA51DA966}" srcOrd="4" destOrd="0" presId="urn:microsoft.com/office/officeart/2005/8/layout/vList2"/>
    <dgm:cxn modelId="{0EB6EF7E-7C3E-4354-A600-5117D98300B4}" type="presParOf" srcId="{58349E0E-3C19-4BE4-AE8B-53CF4F2D741E}" destId="{5A64B624-EAC2-454F-BB51-6EB855701D36}" srcOrd="5" destOrd="0" presId="urn:microsoft.com/office/officeart/2005/8/layout/vList2"/>
    <dgm:cxn modelId="{5BB761F9-57A7-4FEA-AEB9-4199FBE01ADB}" type="presParOf" srcId="{58349E0E-3C19-4BE4-AE8B-53CF4F2D741E}" destId="{BD866F3C-0644-4041-A59C-3575E51B7B82}" srcOrd="6" destOrd="0" presId="urn:microsoft.com/office/officeart/2005/8/layout/vList2"/>
    <dgm:cxn modelId="{B8877554-C026-497A-90D1-8B86E3307809}" type="presParOf" srcId="{58349E0E-3C19-4BE4-AE8B-53CF4F2D741E}" destId="{B734C18C-5F46-4757-AFBB-FBE6F666BD59}" srcOrd="7" destOrd="0" presId="urn:microsoft.com/office/officeart/2005/8/layout/vList2"/>
    <dgm:cxn modelId="{D9128C15-3FEC-4BE8-8B58-1346A813BB6D}" type="presParOf" srcId="{58349E0E-3C19-4BE4-AE8B-53CF4F2D741E}" destId="{F61769FB-1994-4F11-A994-70EC4810D104}" srcOrd="8"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DE6A7-56AE-483A-A35A-CAE8857F444F}">
      <dsp:nvSpPr>
        <dsp:cNvPr id="0" name=""/>
        <dsp:cNvSpPr/>
      </dsp:nvSpPr>
      <dsp:spPr>
        <a:xfrm>
          <a:off x="0" y="34017"/>
          <a:ext cx="10583863" cy="558408"/>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marR="0" lvl="0" indent="0" algn="l" defTabSz="1066800" rtl="0" eaLnBrk="1" fontAlgn="auto" latinLnBrk="0" hangingPunct="1">
            <a:lnSpc>
              <a:spcPct val="90000"/>
            </a:lnSpc>
            <a:spcBef>
              <a:spcPct val="0"/>
            </a:spcBef>
            <a:spcAft>
              <a:spcPts val="0"/>
            </a:spcAft>
            <a:buClrTx/>
            <a:buSzTx/>
            <a:buFontTx/>
            <a:buNone/>
            <a:tabLst>
              <a:tab pos="5760000" algn="r"/>
              <a:tab pos="5904000" algn="l"/>
            </a:tabLst>
            <a:defRPr/>
          </a:pPr>
          <a:r>
            <a:rPr lang="nl-NL" sz="3000" b="0" i="0" kern="1200" baseline="0">
              <a:solidFill>
                <a:srgbClr val="172474"/>
              </a:solidFill>
            </a:rPr>
            <a:t>Inleiding en doelen				</a:t>
          </a:r>
          <a:r>
            <a:rPr lang="nl-NL" sz="3000" b="0" i="0" kern="1200" baseline="0">
              <a:solidFill>
                <a:schemeClr val="bg1"/>
              </a:solidFill>
            </a:rPr>
            <a:t>0</a:t>
          </a:r>
          <a:r>
            <a:rPr lang="nl-NL" sz="3000" b="0" i="0" kern="1200" baseline="0">
              <a:solidFill>
                <a:srgbClr val="172474"/>
              </a:solidFill>
            </a:rPr>
            <a:t>5 minuten</a:t>
          </a:r>
          <a:endParaRPr lang="en-US" sz="3000" kern="1200">
            <a:solidFill>
              <a:srgbClr val="172474"/>
            </a:solidFill>
          </a:endParaRPr>
        </a:p>
      </dsp:txBody>
      <dsp:txXfrm>
        <a:off x="27259" y="61276"/>
        <a:ext cx="10529345" cy="503890"/>
      </dsp:txXfrm>
    </dsp:sp>
    <dsp:sp modelId="{59E76CFD-F561-4BD3-948B-68AA0E4486D4}">
      <dsp:nvSpPr>
        <dsp:cNvPr id="0" name=""/>
        <dsp:cNvSpPr/>
      </dsp:nvSpPr>
      <dsp:spPr>
        <a:xfrm>
          <a:off x="0" y="704746"/>
          <a:ext cx="10583863" cy="541544"/>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Wat is AI-geletterdheid?			</a:t>
          </a:r>
          <a:r>
            <a:rPr lang="nl-NL" sz="3000" b="0" i="0" kern="1200" baseline="0">
              <a:solidFill>
                <a:srgbClr val="172474"/>
              </a:solidFill>
              <a:latin typeface="Arial" panose="020B0604020202020204"/>
              <a:ea typeface="+mn-ea"/>
              <a:cs typeface="+mn-cs"/>
            </a:rPr>
            <a:t>15 </a:t>
          </a:r>
          <a:r>
            <a:rPr lang="nl-NL" sz="3000" b="0" i="0" kern="1200" baseline="0">
              <a:solidFill>
                <a:srgbClr val="172474"/>
              </a:solidFill>
            </a:rPr>
            <a:t>minuten</a:t>
          </a:r>
          <a:endParaRPr lang="en-US" sz="3000" kern="1200">
            <a:solidFill>
              <a:srgbClr val="172474"/>
            </a:solidFill>
          </a:endParaRPr>
        </a:p>
      </dsp:txBody>
      <dsp:txXfrm>
        <a:off x="26436" y="731182"/>
        <a:ext cx="10530991" cy="488672"/>
      </dsp:txXfrm>
    </dsp:sp>
    <dsp:sp modelId="{3645F2AC-040D-444E-95EE-DEFFA51DA966}">
      <dsp:nvSpPr>
        <dsp:cNvPr id="0" name=""/>
        <dsp:cNvSpPr/>
      </dsp:nvSpPr>
      <dsp:spPr>
        <a:xfrm>
          <a:off x="0" y="1358611"/>
          <a:ext cx="10583863" cy="583939"/>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In gesprek over AI-geletterdheid			</a:t>
          </a:r>
          <a:r>
            <a:rPr lang="nl-NL" sz="3000" b="0" i="0" kern="1200" baseline="0">
              <a:solidFill>
                <a:srgbClr val="172474"/>
              </a:solidFill>
              <a:latin typeface="Arial" panose="020B0604020202020204"/>
              <a:ea typeface="+mn-ea"/>
              <a:cs typeface="+mn-cs"/>
            </a:rPr>
            <a:t>30</a:t>
          </a:r>
          <a:r>
            <a:rPr lang="nl-NL" sz="3000" b="0" i="0" kern="1200" baseline="0">
              <a:solidFill>
                <a:srgbClr val="172474"/>
              </a:solidFill>
            </a:rPr>
            <a:t> minuten</a:t>
          </a:r>
          <a:endParaRPr lang="en-US" sz="3000" kern="1200">
            <a:solidFill>
              <a:srgbClr val="172474"/>
            </a:solidFill>
          </a:endParaRPr>
        </a:p>
      </dsp:txBody>
      <dsp:txXfrm>
        <a:off x="28506" y="1387117"/>
        <a:ext cx="10526851" cy="526927"/>
      </dsp:txXfrm>
    </dsp:sp>
    <dsp:sp modelId="{BD866F3C-0644-4041-A59C-3575E51B7B82}">
      <dsp:nvSpPr>
        <dsp:cNvPr id="0" name=""/>
        <dsp:cNvSpPr/>
      </dsp:nvSpPr>
      <dsp:spPr>
        <a:xfrm>
          <a:off x="0" y="2054870"/>
          <a:ext cx="10583863" cy="558255"/>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marR="0" lvl="0" indent="0" algn="l" defTabSz="1066800" rtl="0" eaLnBrk="1" fontAlgn="auto" latinLnBrk="0" hangingPunct="1">
            <a:lnSpc>
              <a:spcPct val="90000"/>
            </a:lnSpc>
            <a:spcBef>
              <a:spcPct val="0"/>
            </a:spcBef>
            <a:spcAft>
              <a:spcPts val="0"/>
            </a:spcAft>
            <a:buClrTx/>
            <a:buSzTx/>
            <a:buFontTx/>
            <a:buNone/>
            <a:tabLst>
              <a:tab pos="5759450" algn="l"/>
            </a:tabLst>
            <a:defRPr/>
          </a:pPr>
          <a:r>
            <a:rPr lang="nl-NL" sz="3000" b="0" i="0" kern="1200" baseline="0">
              <a:solidFill>
                <a:srgbClr val="172474"/>
              </a:solidFill>
            </a:rPr>
            <a:t>Welke stappen hebben we nog te zetten?	</a:t>
          </a:r>
          <a:r>
            <a:rPr lang="nl-NL" sz="3000" b="0" i="0" kern="1200" baseline="0">
              <a:solidFill>
                <a:srgbClr val="172474"/>
              </a:solidFill>
              <a:latin typeface="Arial" panose="020B0604020202020204"/>
              <a:ea typeface="+mn-ea"/>
              <a:cs typeface="+mn-cs"/>
            </a:rPr>
            <a:t>20</a:t>
          </a:r>
          <a:r>
            <a:rPr lang="nl-NL" sz="3000" b="0" i="0" kern="1200" baseline="0">
              <a:solidFill>
                <a:srgbClr val="172474"/>
              </a:solidFill>
            </a:rPr>
            <a:t> minuten</a:t>
          </a:r>
          <a:endParaRPr lang="en-US" sz="3000" kern="1200">
            <a:solidFill>
              <a:srgbClr val="172474"/>
            </a:solidFill>
          </a:endParaRPr>
        </a:p>
      </dsp:txBody>
      <dsp:txXfrm>
        <a:off x="27252" y="2082122"/>
        <a:ext cx="10529359" cy="503751"/>
      </dsp:txXfrm>
    </dsp:sp>
    <dsp:sp modelId="{F61769FB-1994-4F11-A994-70EC4810D104}">
      <dsp:nvSpPr>
        <dsp:cNvPr id="0" name=""/>
        <dsp:cNvSpPr/>
      </dsp:nvSpPr>
      <dsp:spPr>
        <a:xfrm>
          <a:off x="0" y="2725446"/>
          <a:ext cx="10583863" cy="583202"/>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marR="0" lvl="0" indent="0" algn="l" defTabSz="1066800" rtl="0" eaLnBrk="1" fontAlgn="auto" latinLnBrk="0" hangingPunct="1">
            <a:lnSpc>
              <a:spcPct val="90000"/>
            </a:lnSpc>
            <a:spcBef>
              <a:spcPct val="0"/>
            </a:spcBef>
            <a:spcAft>
              <a:spcPts val="0"/>
            </a:spcAft>
            <a:buClrTx/>
            <a:buSzTx/>
            <a:buFontTx/>
            <a:buNone/>
            <a:tabLst>
              <a:tab pos="6480000" algn="r"/>
            </a:tabLst>
            <a:defRPr/>
          </a:pPr>
          <a:r>
            <a:rPr lang="nl-NL" sz="3000" b="0" i="0" kern="1200" baseline="0">
              <a:solidFill>
                <a:srgbClr val="172474"/>
              </a:solidFill>
            </a:rPr>
            <a:t>Vervolgstappen		</a:t>
          </a:r>
          <a:r>
            <a:rPr lang="nl-NL" sz="3000" b="0" i="0" kern="1200" baseline="0">
              <a:solidFill>
                <a:schemeClr val="bg1"/>
              </a:solidFill>
            </a:rPr>
            <a:t>0</a:t>
          </a:r>
          <a:r>
            <a:rPr lang="nl-NL" sz="3000" b="0" i="0" kern="1200" baseline="0">
              <a:solidFill>
                <a:srgbClr val="172474"/>
              </a:solidFill>
              <a:latin typeface="Arial" panose="020B0604020202020204"/>
              <a:ea typeface="+mn-ea"/>
              <a:cs typeface="+mn-cs"/>
            </a:rPr>
            <a:t>5 minuten</a:t>
          </a:r>
          <a:endParaRPr lang="en-US" sz="3000" kern="1200">
            <a:solidFill>
              <a:srgbClr val="172474"/>
            </a:solidFill>
          </a:endParaRPr>
        </a:p>
      </dsp:txBody>
      <dsp:txXfrm>
        <a:off x="28470" y="2753916"/>
        <a:ext cx="10526923" cy="5262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numCol="1" rtlCol="0"/>
          <a:lstStyle>
            <a:lvl1pPr algn="l">
              <a:defRPr sz="1200"/>
            </a:lvl1pPr>
          </a:lstStyle>
          <a:p>
            <a:endParaRPr lang="nl-NL" alt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numCol="1" rtlCol="0"/>
          <a:lstStyle>
            <a:lvl1pPr algn="r">
              <a:defRPr sz="1200"/>
            </a:lvl1pPr>
          </a:lstStyle>
          <a:p>
            <a:fld id="{C7019B0A-82E2-FA4B-8968-38D76DD63CAF}" type="datetimeFigureOut">
              <a:rPr lang="nl-NL" altLang="nl-NL" smtClean="0"/>
              <a:t>09-09-2026</a:t>
            </a:fld>
            <a:endParaRPr lang="nl-NL" alt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numCol="1" rtlCol="0" anchor="b"/>
          <a:lstStyle>
            <a:lvl1pPr algn="l">
              <a:defRPr sz="1200"/>
            </a:lvl1pPr>
          </a:lstStyle>
          <a:p>
            <a:endParaRPr lang="nl-NL" alt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numCol="1" rtlCol="0" anchor="b"/>
          <a:lstStyle>
            <a:lvl1pPr algn="r">
              <a:defRPr sz="1200"/>
            </a:lvl1pPr>
          </a:lstStyle>
          <a:p>
            <a:fld id="{EA72B349-28AA-134E-B64E-2BAFDAFF0A20}" type="slidenum">
              <a:rPr lang="nl-NL" altLang="nl-NL" smtClean="0"/>
              <a:t>‹nr.›</a:t>
            </a:fld>
            <a:endParaRPr lang="nl-NL" altLang="nl-NL"/>
          </a:p>
        </p:txBody>
      </p:sp>
    </p:spTree>
    <p:extLst>
      <p:ext uri="{BB962C8B-B14F-4D97-AF65-F5344CB8AC3E}">
        <p14:creationId xmlns:p14="http://schemas.microsoft.com/office/powerpoint/2010/main" val="22081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2D6AB7-44E0-40CD-98E7-919F2AE794AC}" type="datetimeFigureOut">
              <a:rPr lang="nl-NL" smtClean="0"/>
              <a:t>09-09-2026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BBFC00-C899-4617-928E-094AF5F4D104}" type="slidenum">
              <a:rPr lang="nl-NL" smtClean="0"/>
              <a:t>‹nr.›</a:t>
            </a:fld>
            <a:endParaRPr lang="nl-NL"/>
          </a:p>
        </p:txBody>
      </p:sp>
    </p:spTree>
    <p:extLst>
      <p:ext uri="{BB962C8B-B14F-4D97-AF65-F5344CB8AC3E}">
        <p14:creationId xmlns:p14="http://schemas.microsoft.com/office/powerpoint/2010/main" val="2618157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kennisnet.nl/artificial-intelligence/schoolafspraken-over-het-gebruik-van-generatieve-ai/#toolkit-schoolafspraken-make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kennisnet.nl/digitale-geletterdheid/wegwijzer-digitale-geletterdheid/"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kennisnet.nl/professionalisering-leraar/zo-organiseer-je-effectieve-professionalisering-voor-digitalisering-in-het-onderwij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kennisnet.nl/artificial-intelligence/voldoen-aan-de-ai-verordenin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a:t>
            </a:fld>
            <a:endParaRPr lang="nl-NL"/>
          </a:p>
        </p:txBody>
      </p:sp>
    </p:spTree>
    <p:extLst>
      <p:ext uri="{BB962C8B-B14F-4D97-AF65-F5344CB8AC3E}">
        <p14:creationId xmlns:p14="http://schemas.microsoft.com/office/powerpoint/2010/main" val="1824392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10</a:t>
            </a:fld>
            <a:endParaRPr lang="nl-NL"/>
          </a:p>
        </p:txBody>
      </p:sp>
    </p:spTree>
    <p:extLst>
      <p:ext uri="{BB962C8B-B14F-4D97-AF65-F5344CB8AC3E}">
        <p14:creationId xmlns:p14="http://schemas.microsoft.com/office/powerpoint/2010/main" val="2854087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AI is meer dan een chatbot en vaak niet direct herkenbaar, omdat het in veel digitale toepassingen is verwerkt. AI komt ook ongevraagd de school in via leerlingen, ouders en collega's. Daarom is het nodig dat iedere medewerker beschikt over het basisniveau AI-geletterdheid. Zodat deze AI kan herkennen, de impact ervan kan begrijpen en er professioneel mee om kan gaan.</a:t>
            </a:r>
          </a:p>
          <a:p>
            <a:endParaRPr lang="nl-NL" dirty="0"/>
          </a:p>
          <a:p>
            <a:r>
              <a:rPr lang="nl-NL" dirty="0"/>
              <a:t>Wil je dieper ingaan op wat generatieve AI precies is? Laat dan het filmpje zien ‘Hoe werkt deze magische machine’ dat je hier kunt vinden: </a:t>
            </a:r>
            <a:r>
              <a:rPr lang="nl-NL" dirty="0">
                <a:hlinkClick r:id="rId3"/>
              </a:rPr>
              <a:t>Schoolafspraken over het gebruik van generatieve AI - Kennisnet</a:t>
            </a:r>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11</a:t>
            </a:fld>
            <a:endParaRPr lang="nl-NL"/>
          </a:p>
        </p:txBody>
      </p:sp>
    </p:spTree>
    <p:extLst>
      <p:ext uri="{BB962C8B-B14F-4D97-AF65-F5344CB8AC3E}">
        <p14:creationId xmlns:p14="http://schemas.microsoft.com/office/powerpoint/2010/main" val="4167257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de conceptkerndoelen digitale geletterdheid heeft AI een duidelijke plek gekregen. Binnen het kerndoel </a:t>
            </a:r>
            <a:r>
              <a:rPr lang="nl-NL" i="1" dirty="0"/>
              <a:t>'De leerling zet digitale technologie en digitale media in'</a:t>
            </a:r>
            <a:r>
              <a:rPr lang="nl-NL" dirty="0"/>
              <a:t> wordt AI expliciet genoemd als onderdeel van wat leerlingen leren. Wil je meer weten over hoe je met digitale en AI-geletterdheid van je leerlingen aan de slag kan? Kijk dan hier voor meer informatie: </a:t>
            </a:r>
            <a:r>
              <a:rPr lang="nl-NL" dirty="0">
                <a:hlinkClick r:id="rId3"/>
              </a:rPr>
              <a:t>Wegwijzer digitale geletterdheid - Kennisnet</a:t>
            </a:r>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12</a:t>
            </a:fld>
            <a:endParaRPr lang="nl-NL"/>
          </a:p>
        </p:txBody>
      </p:sp>
    </p:spTree>
    <p:extLst>
      <p:ext uri="{BB962C8B-B14F-4D97-AF65-F5344CB8AC3E}">
        <p14:creationId xmlns:p14="http://schemas.microsoft.com/office/powerpoint/2010/main" val="807293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dirty="0"/>
              <a:t>AI-geletterdheid helpt medewerkers om bewuste keuzes te maken over de inzet van AI. Het gaat niet om AI zo veel mogelijk te gebruiken of juist te vermijden, maar om voldoende kennis te hebben om te kunnen afwegen of, wanneer en waarom AI wel of geen meerwaarde heeft. </a:t>
            </a:r>
          </a:p>
          <a:p>
            <a:pPr marL="171450" indent="-171450">
              <a:buFont typeface="Arial" panose="020B0604020202020204" pitchFamily="34" charset="0"/>
              <a:buChar char="•"/>
            </a:pPr>
            <a:r>
              <a:rPr lang="nl-NL" dirty="0"/>
              <a:t>Het raamwerk is opgebouwd uit vier domeinen: </a:t>
            </a:r>
            <a:r>
              <a:rPr lang="nl-NL" i="1" dirty="0"/>
              <a:t>kundig</a:t>
            </a:r>
            <a:r>
              <a:rPr lang="nl-NL" dirty="0"/>
              <a:t>, </a:t>
            </a:r>
            <a:r>
              <a:rPr lang="nl-NL" i="1" dirty="0"/>
              <a:t>kritisch</a:t>
            </a:r>
            <a:r>
              <a:rPr lang="nl-NL" dirty="0"/>
              <a:t>, </a:t>
            </a:r>
            <a:r>
              <a:rPr lang="nl-NL" i="1" dirty="0"/>
              <a:t>creatief</a:t>
            </a:r>
            <a:r>
              <a:rPr lang="nl-NL" dirty="0"/>
              <a:t> en </a:t>
            </a:r>
            <a:r>
              <a:rPr lang="nl-NL" i="1" dirty="0"/>
              <a:t>professioneel</a:t>
            </a:r>
            <a:r>
              <a:rPr lang="nl-NL" dirty="0"/>
              <a:t>. </a:t>
            </a:r>
          </a:p>
          <a:p>
            <a:pPr marL="171450" indent="-171450">
              <a:buFont typeface="Arial" panose="020B0604020202020204" pitchFamily="34" charset="0"/>
              <a:buChar char="•"/>
            </a:pPr>
            <a:r>
              <a:rPr lang="nl-NL" i="1" dirty="0"/>
              <a:t>Kundig</a:t>
            </a:r>
            <a:r>
              <a:rPr lang="nl-NL" dirty="0"/>
              <a:t>, </a:t>
            </a:r>
            <a:r>
              <a:rPr lang="nl-NL" i="1" dirty="0"/>
              <a:t>kritisch</a:t>
            </a:r>
            <a:r>
              <a:rPr lang="nl-NL" dirty="0"/>
              <a:t> en </a:t>
            </a:r>
            <a:r>
              <a:rPr lang="nl-NL" i="1" dirty="0"/>
              <a:t>creatief</a:t>
            </a:r>
            <a:r>
              <a:rPr lang="nl-NL" dirty="0"/>
              <a:t> vormen de basis voor iedere medewerker en beschrijven de kennis en vaardigheden die iedereen nodig heeft om met AI om te gaan.</a:t>
            </a:r>
          </a:p>
          <a:p>
            <a:pPr marL="171450" indent="-171450">
              <a:buFont typeface="Arial" panose="020B0604020202020204" pitchFamily="34" charset="0"/>
              <a:buChar char="•"/>
            </a:pPr>
            <a:r>
              <a:rPr lang="nl-NL" i="1" dirty="0"/>
              <a:t>Professioneel</a:t>
            </a:r>
            <a:r>
              <a:rPr lang="nl-NL" dirty="0"/>
              <a:t> beschrijft de aanvullende kennis en vaardigheden die nodig zijn om AI toe te passen binnen de eigen functie, taken en verantwoordelijkheden.</a:t>
            </a:r>
            <a:endParaRPr lang="nl-NL" i="1" dirty="0"/>
          </a:p>
          <a:p>
            <a:pPr marL="171450" indent="-171450">
              <a:buFont typeface="Arial" panose="020B0604020202020204" pitchFamily="34" charset="0"/>
              <a:buChar char="•"/>
            </a:pPr>
            <a:r>
              <a:rPr lang="nl-NL" dirty="0"/>
              <a:t>Op een later moment werken we </a:t>
            </a:r>
            <a:r>
              <a:rPr lang="nl-NL" i="1" dirty="0"/>
              <a:t>professioneel</a:t>
            </a:r>
            <a:r>
              <a:rPr lang="nl-NL" dirty="0"/>
              <a:t> verder uit voor de leraar en enkele andere functies/rollen van het onderwijsondersteunend personeel.</a:t>
            </a:r>
          </a:p>
          <a:p>
            <a:pPr marL="171450" indent="-171450">
              <a:buFont typeface="Arial" panose="020B0604020202020204" pitchFamily="34" charset="0"/>
              <a:buChar char="•"/>
            </a:pPr>
            <a:endParaRPr lang="nl-NL" dirty="0"/>
          </a:p>
          <a:p>
            <a:pPr marL="171450" indent="-171450">
              <a:buFont typeface="Arial" panose="020B0604020202020204" pitchFamily="34" charset="0"/>
              <a:buChar char="•"/>
            </a:pPr>
            <a:endParaRPr lang="nl-NL" dirty="0"/>
          </a:p>
          <a:p>
            <a:pPr marL="171450" indent="-171450">
              <a:buFont typeface="Arial" panose="020B0604020202020204" pitchFamily="34" charset="0"/>
              <a:buChar char="•"/>
            </a:pPr>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13</a:t>
            </a:fld>
            <a:endParaRPr lang="nl-NL"/>
          </a:p>
        </p:txBody>
      </p:sp>
    </p:spTree>
    <p:extLst>
      <p:ext uri="{BB962C8B-B14F-4D97-AF65-F5344CB8AC3E}">
        <p14:creationId xmlns:p14="http://schemas.microsoft.com/office/powerpoint/2010/main" val="226817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NL" dirty="0"/>
              <a:t>AI-geletterdheid helpt medewerkers om bewuste keuzes te maken over de inzet van AI. Het gaat niet om AI zo veel mogelijk te gebruiken of juist te vermijden, maar om voldoende kennis te hebben om te kunnen afwegen of, wanneer en waarom AI wel of geen meerwaarde heeft. </a:t>
            </a:r>
          </a:p>
          <a:p>
            <a:pPr marL="171450" indent="-171450">
              <a:buFont typeface="Arial" panose="020B0604020202020204" pitchFamily="34" charset="0"/>
              <a:buChar char="•"/>
            </a:pPr>
            <a:r>
              <a:rPr lang="nl-NL" dirty="0"/>
              <a:t>Het raamwerk is opgebouwd uit vier domeinen: </a:t>
            </a:r>
            <a:r>
              <a:rPr lang="nl-NL" i="1" dirty="0"/>
              <a:t>kundig</a:t>
            </a:r>
            <a:r>
              <a:rPr lang="nl-NL" dirty="0"/>
              <a:t>, </a:t>
            </a:r>
            <a:r>
              <a:rPr lang="nl-NL" i="1" dirty="0"/>
              <a:t>kritisch</a:t>
            </a:r>
            <a:r>
              <a:rPr lang="nl-NL" dirty="0"/>
              <a:t>, </a:t>
            </a:r>
            <a:r>
              <a:rPr lang="nl-NL" i="1" dirty="0"/>
              <a:t>creatief</a:t>
            </a:r>
            <a:r>
              <a:rPr lang="nl-NL" dirty="0"/>
              <a:t> en </a:t>
            </a:r>
            <a:r>
              <a:rPr lang="nl-NL" i="1" dirty="0"/>
              <a:t>professioneel</a:t>
            </a:r>
            <a:r>
              <a:rPr lang="nl-NL" dirty="0"/>
              <a:t>. </a:t>
            </a:r>
          </a:p>
          <a:p>
            <a:pPr marL="171450" indent="-171450">
              <a:buFont typeface="Arial" panose="020B0604020202020204" pitchFamily="34" charset="0"/>
              <a:buChar char="•"/>
            </a:pPr>
            <a:r>
              <a:rPr lang="nl-NL" i="1" dirty="0"/>
              <a:t>Kundig</a:t>
            </a:r>
            <a:r>
              <a:rPr lang="nl-NL" dirty="0"/>
              <a:t>, </a:t>
            </a:r>
            <a:r>
              <a:rPr lang="nl-NL" i="1" dirty="0"/>
              <a:t>kritisch</a:t>
            </a:r>
            <a:r>
              <a:rPr lang="nl-NL" dirty="0"/>
              <a:t> en </a:t>
            </a:r>
            <a:r>
              <a:rPr lang="nl-NL" i="1" dirty="0"/>
              <a:t>creatief</a:t>
            </a:r>
            <a:r>
              <a:rPr lang="nl-NL" dirty="0"/>
              <a:t> vormen de basis voor iedere medewerker en beschrijven de kennis en vaardigheden die iedereen nodig heeft om met AI om te gaan.</a:t>
            </a:r>
          </a:p>
          <a:p>
            <a:pPr marL="171450" indent="-171450">
              <a:buFont typeface="Arial" panose="020B0604020202020204" pitchFamily="34" charset="0"/>
              <a:buChar char="•"/>
            </a:pPr>
            <a:r>
              <a:rPr lang="nl-NL" i="1" dirty="0"/>
              <a:t>Professioneel</a:t>
            </a:r>
            <a:r>
              <a:rPr lang="nl-NL" dirty="0"/>
              <a:t> beschrijft de aanvullende kennis en vaardigheden die nodig zijn om AI toe te passen binnen de eigen functie, taken en verantwoordelijkheden.</a:t>
            </a:r>
            <a:endParaRPr lang="nl-NL" i="1" dirty="0"/>
          </a:p>
          <a:p>
            <a:pPr marL="171450" indent="-171450">
              <a:buFont typeface="Arial" panose="020B0604020202020204" pitchFamily="34" charset="0"/>
              <a:buChar char="•"/>
            </a:pPr>
            <a:r>
              <a:rPr lang="nl-NL" dirty="0"/>
              <a:t>Op een later moment werken we </a:t>
            </a:r>
            <a:r>
              <a:rPr lang="nl-NL" i="1" dirty="0"/>
              <a:t>professioneel</a:t>
            </a:r>
            <a:r>
              <a:rPr lang="nl-NL" dirty="0"/>
              <a:t> verder uit voor de leraar en enkele andere functies/rollen van het onderwijsondersteunend personeel.</a:t>
            </a:r>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14</a:t>
            </a:fld>
            <a:endParaRPr lang="nl-NL"/>
          </a:p>
        </p:txBody>
      </p:sp>
    </p:spTree>
    <p:extLst>
      <p:ext uri="{BB962C8B-B14F-4D97-AF65-F5344CB8AC3E}">
        <p14:creationId xmlns:p14="http://schemas.microsoft.com/office/powerpoint/2010/main" val="3734229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Het </a:t>
            </a:r>
            <a:r>
              <a:rPr lang="nl-NL" b="1" dirty="0"/>
              <a:t>basisniveau</a:t>
            </a:r>
            <a:r>
              <a:rPr lang="nl-NL" dirty="0"/>
              <a:t> AI-geletterdheid is </a:t>
            </a:r>
            <a:r>
              <a:rPr lang="nl-NL" sz="1200" b="0" i="0" kern="1200" dirty="0">
                <a:solidFill>
                  <a:schemeClr val="tx1"/>
                </a:solidFill>
                <a:effectLst/>
                <a:latin typeface="+mn-lt"/>
                <a:ea typeface="+mn-ea"/>
                <a:cs typeface="+mn-cs"/>
              </a:rPr>
              <a:t>gericht op alle medewerkers die AI-systemen niet direct in hun werk gebruiken. De focus ligt op het ontwikkelen van een fundamenteel begrip van de technologie en haar maatschappelijke impact.</a:t>
            </a:r>
            <a:endParaRPr lang="nl-NL" dirty="0"/>
          </a:p>
          <a:p>
            <a:endParaRPr lang="nl-NL" dirty="0"/>
          </a:p>
          <a:p>
            <a:pPr marL="171450" indent="-171450">
              <a:buFont typeface="Arial" panose="020B0604020202020204" pitchFamily="34" charset="0"/>
              <a:buChar char="•"/>
            </a:pPr>
            <a:r>
              <a:rPr lang="nl-NL" dirty="0"/>
              <a:t>Het </a:t>
            </a:r>
            <a:r>
              <a:rPr lang="nl-NL" b="1" dirty="0"/>
              <a:t>gevorderd</a:t>
            </a:r>
            <a:r>
              <a:rPr lang="nl-NL" dirty="0"/>
              <a:t> niveau is bedoeld voor </a:t>
            </a:r>
            <a:r>
              <a:rPr lang="nl-NL" sz="1200" b="0" i="0" kern="1200" dirty="0">
                <a:solidFill>
                  <a:schemeClr val="tx1"/>
                </a:solidFill>
                <a:effectLst/>
                <a:latin typeface="+mn-lt"/>
                <a:ea typeface="+mn-ea"/>
                <a:cs typeface="+mn-cs"/>
              </a:rPr>
              <a:t>medewerkers die AI actief inzetten in hun dagelijkse praktijk, bijvoorbeeld voor het genereren van lesmateriaal. Naast de basiskennis vereist dit niveau vaardigheden om bijvoorbeeld te kunnen samenwerken met een AI-systeem en de uitkomsten van AI te kunnen beoordelen, maar ook kennis om AI bewust in te kunnen zetten in de lespraktijk. </a:t>
            </a:r>
          </a:p>
          <a:p>
            <a:pPr marL="171450" indent="-171450">
              <a:buFont typeface="Arial" panose="020B0604020202020204" pitchFamily="34" charset="0"/>
              <a:buChar char="•"/>
            </a:pPr>
            <a:endParaRPr lang="nl-NL"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n-lt"/>
                <a:ea typeface="+mn-ea"/>
                <a:cs typeface="+mn-cs"/>
              </a:rPr>
              <a:t>Het </a:t>
            </a:r>
            <a:r>
              <a:rPr lang="nl-NL" sz="1200" b="1" i="0" kern="1200" dirty="0">
                <a:solidFill>
                  <a:schemeClr val="tx1"/>
                </a:solidFill>
                <a:effectLst/>
                <a:latin typeface="+mn-lt"/>
                <a:ea typeface="+mn-ea"/>
                <a:cs typeface="+mn-cs"/>
              </a:rPr>
              <a:t>expertniveau</a:t>
            </a:r>
            <a:r>
              <a:rPr lang="nl-NL" sz="1200" b="0" i="0" kern="1200" dirty="0">
                <a:solidFill>
                  <a:schemeClr val="tx1"/>
                </a:solidFill>
                <a:effectLst/>
                <a:latin typeface="+mn-lt"/>
                <a:ea typeface="+mn-ea"/>
                <a:cs typeface="+mn-cs"/>
              </a:rPr>
              <a:t> is voor medewerkers die zelf AI-systemen bouwen, aanpassen of </a:t>
            </a:r>
            <a:r>
              <a:rPr lang="nl-NL" sz="1200" b="0" i="1" kern="1200" dirty="0">
                <a:solidFill>
                  <a:schemeClr val="tx1"/>
                </a:solidFill>
                <a:effectLst/>
                <a:latin typeface="+mn-lt"/>
                <a:ea typeface="+mn-ea"/>
                <a:cs typeface="+mn-cs"/>
              </a:rPr>
              <a:t>vibecoden</a:t>
            </a:r>
            <a:r>
              <a:rPr lang="nl-NL" sz="1200" b="0" i="0" kern="1200" dirty="0">
                <a:solidFill>
                  <a:schemeClr val="tx1"/>
                </a:solidFill>
                <a:effectLst/>
                <a:latin typeface="+mn-lt"/>
                <a:ea typeface="+mn-ea"/>
                <a:cs typeface="+mn-cs"/>
              </a:rPr>
              <a:t>, of hierover lesgeven in de bovenbouw van het voortgezet onderwijs. Zij hebben bijvoorbeeld diepgaande technische kennis van algoritmes en modeltraining nodig en vaardigheden om te kunnen programmeren.</a:t>
            </a:r>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15</a:t>
            </a:fld>
            <a:endParaRPr lang="nl-NL"/>
          </a:p>
        </p:txBody>
      </p:sp>
    </p:spTree>
    <p:extLst>
      <p:ext uri="{BB962C8B-B14F-4D97-AF65-F5344CB8AC3E}">
        <p14:creationId xmlns:p14="http://schemas.microsoft.com/office/powerpoint/2010/main" val="355382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CE9AD-ED9D-15E2-3AF2-EE275362132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93E5AE-9698-B2CB-8873-AB9DFA140E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EFDCFE2-733D-BBC0-1C05-17953BDC0218}"/>
              </a:ext>
            </a:extLst>
          </p:cNvPr>
          <p:cNvSpPr>
            <a:spLocks noGrp="1"/>
          </p:cNvSpPr>
          <p:nvPr>
            <p:ph type="body" idx="1"/>
          </p:nvPr>
        </p:nvSpPr>
        <p:spPr/>
        <p:txBody>
          <a:bodyPr/>
          <a:lstStyle/>
          <a:p>
            <a:pPr marL="171450" indent="-171450">
              <a:buFont typeface="Arial" panose="020B0604020202020204" pitchFamily="34" charset="0"/>
              <a:buChar char="•"/>
            </a:pPr>
            <a:r>
              <a:rPr lang="nl-NL" dirty="0"/>
              <a:t>Verdeel het team in groepen van vier. </a:t>
            </a:r>
          </a:p>
          <a:p>
            <a:pPr marL="171450" indent="-171450">
              <a:buFont typeface="Arial" panose="020B0604020202020204" pitchFamily="34" charset="0"/>
              <a:buChar char="•"/>
            </a:pPr>
            <a:r>
              <a:rPr lang="nl-NL" dirty="0"/>
              <a:t>Ga met elkaar in gesprek over deze vraag.  </a:t>
            </a:r>
          </a:p>
          <a:p>
            <a:pPr marL="171450" indent="-171450">
              <a:buFont typeface="Arial" panose="020B0604020202020204" pitchFamily="34" charset="0"/>
              <a:buChar char="•"/>
            </a:pPr>
            <a:r>
              <a:rPr lang="nl-NL" dirty="0"/>
              <a:t>Het is van belang dat dit gesprek eerst wordt gevoerd voordat de zelfevaluatie wordt ingevuld. </a:t>
            </a:r>
          </a:p>
          <a:p>
            <a:pPr marL="171450" indent="-171450">
              <a:buFont typeface="Arial" panose="020B0604020202020204" pitchFamily="34" charset="0"/>
              <a:buChar char="•"/>
            </a:pPr>
            <a:r>
              <a:rPr lang="nl-NL" dirty="0"/>
              <a:t>Benadruk dat de waarde niet alleen zit in het juiste antwoord, maar vooral in het gesprek. Door samen afwegingen te maken en van elkaar te leren, ontwikkel je AI-geletterdheid. </a:t>
            </a:r>
          </a:p>
          <a:p>
            <a:pPr marL="171450" indent="-171450">
              <a:buFont typeface="Arial" panose="020B0604020202020204" pitchFamily="34" charset="0"/>
              <a:buChar char="•"/>
            </a:pPr>
            <a:r>
              <a:rPr lang="nl-NL" dirty="0"/>
              <a:t>Zorg ervoor dat er voldoende tijd is voor dit gesprek.</a:t>
            </a:r>
          </a:p>
        </p:txBody>
      </p:sp>
      <p:sp>
        <p:nvSpPr>
          <p:cNvPr id="4" name="Tijdelijke aanduiding voor dianummer 3">
            <a:extLst>
              <a:ext uri="{FF2B5EF4-FFF2-40B4-BE49-F238E27FC236}">
                <a16:creationId xmlns:a16="http://schemas.microsoft.com/office/drawing/2014/main" id="{468D7A0E-65B1-20CC-2DA1-CD1B32FE3841}"/>
              </a:ext>
            </a:extLst>
          </p:cNvPr>
          <p:cNvSpPr>
            <a:spLocks noGrp="1"/>
          </p:cNvSpPr>
          <p:nvPr>
            <p:ph type="sldNum" sz="quarter" idx="5"/>
          </p:nvPr>
        </p:nvSpPr>
        <p:spPr/>
        <p:txBody>
          <a:bodyPr/>
          <a:lstStyle/>
          <a:p>
            <a:fld id="{33BBFC00-C899-4617-928E-094AF5F4D104}" type="slidenum">
              <a:rPr lang="nl-NL" smtClean="0"/>
              <a:t>16</a:t>
            </a:fld>
            <a:endParaRPr lang="nl-NL"/>
          </a:p>
        </p:txBody>
      </p:sp>
    </p:spTree>
    <p:extLst>
      <p:ext uri="{BB962C8B-B14F-4D97-AF65-F5344CB8AC3E}">
        <p14:creationId xmlns:p14="http://schemas.microsoft.com/office/powerpoint/2010/main" val="2025045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Zorg ervoor dat iedereen met de kennis van het zojuist gevoerde gesprek, voor zichzelf nu de zelfevaluatie invult. </a:t>
            </a:r>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17</a:t>
            </a:fld>
            <a:endParaRPr lang="nl-NL"/>
          </a:p>
        </p:txBody>
      </p:sp>
    </p:spTree>
    <p:extLst>
      <p:ext uri="{BB962C8B-B14F-4D97-AF65-F5344CB8AC3E}">
        <p14:creationId xmlns:p14="http://schemas.microsoft.com/office/powerpoint/2010/main" val="1300854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18</a:t>
            </a:fld>
            <a:endParaRPr lang="nl-NL"/>
          </a:p>
        </p:txBody>
      </p:sp>
    </p:spTree>
    <p:extLst>
      <p:ext uri="{BB962C8B-B14F-4D97-AF65-F5344CB8AC3E}">
        <p14:creationId xmlns:p14="http://schemas.microsoft.com/office/powerpoint/2010/main" val="2146302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19</a:t>
            </a:fld>
            <a:endParaRPr lang="nl-NL"/>
          </a:p>
        </p:txBody>
      </p:sp>
    </p:spTree>
    <p:extLst>
      <p:ext uri="{BB962C8B-B14F-4D97-AF65-F5344CB8AC3E}">
        <p14:creationId xmlns:p14="http://schemas.microsoft.com/office/powerpoint/2010/main" val="147581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5634E-E360-5131-7C52-A1CBB333FEB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AE9E348-9EA5-6D2D-CE99-8127F8E5E91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DE00B96-3AFE-3EE1-42C1-50C8B3EBCDB7}"/>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A67179EB-3EAC-8D86-AB86-F15E20EAE175}"/>
              </a:ext>
            </a:extLst>
          </p:cNvPr>
          <p:cNvSpPr>
            <a:spLocks noGrp="1"/>
          </p:cNvSpPr>
          <p:nvPr>
            <p:ph type="sldNum" sz="quarter" idx="5"/>
          </p:nvPr>
        </p:nvSpPr>
        <p:spPr/>
        <p:txBody>
          <a:bodyPr/>
          <a:lstStyle/>
          <a:p>
            <a:fld id="{33BBFC00-C899-4617-928E-094AF5F4D104}" type="slidenum">
              <a:rPr lang="nl-NL" smtClean="0"/>
              <a:t>2</a:t>
            </a:fld>
            <a:endParaRPr lang="nl-NL"/>
          </a:p>
        </p:txBody>
      </p:sp>
    </p:spTree>
    <p:extLst>
      <p:ext uri="{BB962C8B-B14F-4D97-AF65-F5344CB8AC3E}">
        <p14:creationId xmlns:p14="http://schemas.microsoft.com/office/powerpoint/2010/main" val="445695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Vraag deelnemers om hun antwoorden per indicator te bekijken. Hebben zij alle vragen bij een indicator met ‘ja’ beantwoord? Laat hen deze indicator dan aankruisen op de poster. Zo wordt zichtbaar welke indicatoren het team al beheerst en waar nog ontwikkeling nodig is.</a:t>
            </a:r>
          </a:p>
          <a:p>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20</a:t>
            </a:fld>
            <a:endParaRPr lang="nl-NL"/>
          </a:p>
        </p:txBody>
      </p:sp>
    </p:spTree>
    <p:extLst>
      <p:ext uri="{BB962C8B-B14F-4D97-AF65-F5344CB8AC3E}">
        <p14:creationId xmlns:p14="http://schemas.microsoft.com/office/powerpoint/2010/main" val="3039056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21</a:t>
            </a:fld>
            <a:endParaRPr lang="nl-NL"/>
          </a:p>
        </p:txBody>
      </p:sp>
    </p:spTree>
    <p:extLst>
      <p:ext uri="{BB962C8B-B14F-4D97-AF65-F5344CB8AC3E}">
        <p14:creationId xmlns:p14="http://schemas.microsoft.com/office/powerpoint/2010/main" val="2617754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22</a:t>
            </a:fld>
            <a:endParaRPr lang="nl-NL"/>
          </a:p>
        </p:txBody>
      </p:sp>
    </p:spTree>
    <p:extLst>
      <p:ext uri="{BB962C8B-B14F-4D97-AF65-F5344CB8AC3E}">
        <p14:creationId xmlns:p14="http://schemas.microsoft.com/office/powerpoint/2010/main" val="2002517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Meer weten over hoe je professionalisering vormgeeft en het maken van een professionaliseringsplan? Kijk op </a:t>
            </a:r>
            <a:r>
              <a:rPr lang="nl-NL" dirty="0">
                <a:hlinkClick r:id="rId3"/>
              </a:rPr>
              <a:t>Zo organiseer je effectieve professionalisering voor digitalisering in het onderwijs - Kennisnet</a:t>
            </a:r>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23</a:t>
            </a:fld>
            <a:endParaRPr lang="nl-NL"/>
          </a:p>
        </p:txBody>
      </p:sp>
    </p:spTree>
    <p:extLst>
      <p:ext uri="{BB962C8B-B14F-4D97-AF65-F5344CB8AC3E}">
        <p14:creationId xmlns:p14="http://schemas.microsoft.com/office/powerpoint/2010/main" val="2572323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24</a:t>
            </a:fld>
            <a:endParaRPr lang="nl-NL"/>
          </a:p>
        </p:txBody>
      </p:sp>
    </p:spTree>
    <p:extLst>
      <p:ext uri="{BB962C8B-B14F-4D97-AF65-F5344CB8AC3E}">
        <p14:creationId xmlns:p14="http://schemas.microsoft.com/office/powerpoint/2010/main" val="2123489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3</a:t>
            </a:fld>
            <a:endParaRPr lang="nl-NL"/>
          </a:p>
        </p:txBody>
      </p:sp>
    </p:spTree>
    <p:extLst>
      <p:ext uri="{BB962C8B-B14F-4D97-AF65-F5344CB8AC3E}">
        <p14:creationId xmlns:p14="http://schemas.microsoft.com/office/powerpoint/2010/main" val="2590686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raamwerk voor AI-geletterdheid dat we hier presenteren, is ontwikkeld in samenwerking met </a:t>
            </a:r>
            <a:r>
              <a:rPr lang="nl-NL" dirty="0" err="1"/>
              <a:t>Npuls</a:t>
            </a:r>
            <a:r>
              <a:rPr lang="nl-NL" dirty="0"/>
              <a:t> en bouwt voort op het AI-GO-raamwerk voor het middelbaar beroepsonderwijs, hoger onderwijs en wetenschappelijk onderwijs. AI-GO is gebaseerd op een uitgebreide </a:t>
            </a:r>
            <a:r>
              <a:rPr lang="nl-NL" dirty="0" err="1"/>
              <a:t>umbrella</a:t>
            </a:r>
            <a:r>
              <a:rPr lang="nl-NL" dirty="0"/>
              <a:t> review van wetenschappelijke literatuur, aangevuld met praktijkvoorbeelden en feedback van onderwijsprofessionals. Voor het funderend onderwijs is dit raamwerk vervolgens vertaald en verder uitgewerkt in samenwerking met onderwijsprofessionals, zodat het aansluit bij de context en praktijk van het primair en voortgezet onderwijs.</a:t>
            </a:r>
          </a:p>
          <a:p>
            <a:endParaRPr lang="nl-NL" dirty="0"/>
          </a:p>
          <a:p>
            <a:r>
              <a:rPr lang="nl-NL" dirty="0"/>
              <a:t>Het belang van AI-geletterdheid is vastgelegd in de Europese AI-verordening (AI Act). Organisaties die AI-systemen gebruiken, moeten ervoor zorgen dat medewerkers die hiermee werken of ermee te maken krijgen, beschikken over een passend niveau van AI-geletterdheid. Voor scholen betekent dit dat zij de ontwikkeling van AI-geletterdheid van </a:t>
            </a:r>
            <a:r>
              <a:rPr lang="nl-NL" b="1" dirty="0"/>
              <a:t>alle medewerkers</a:t>
            </a:r>
            <a:r>
              <a:rPr lang="nl-NL" dirty="0"/>
              <a:t> moeten ondersteunen. Dat geldt dus niet alleen voor leraren, maar ook voor schoolleiders en onderwijsondersteunend personeel.</a:t>
            </a:r>
          </a:p>
          <a:p>
            <a:r>
              <a:rPr lang="nl-NL" dirty="0"/>
              <a:t>Daarom is het belangrijk om AI-geletterdheid niet alleen individueel te ontwikkelen, maar er ook als team over in gesprek te gaan. Zo ontstaat een gezamenlijke basis voor bewuste en verantwoorde keuzes over de inzet van AI in de school.</a:t>
            </a:r>
          </a:p>
          <a:p>
            <a:r>
              <a:rPr lang="nl-NL" dirty="0"/>
              <a:t>Meer informatie over de AI-verordening en wat deze betekent voor scholen is te vinden op: </a:t>
            </a:r>
            <a:r>
              <a:rPr lang="nl-NL" dirty="0">
                <a:hlinkClick r:id="rId3"/>
              </a:rPr>
              <a:t>Voldoen aan de AI-verordening - Kennisnet</a:t>
            </a:r>
            <a:endParaRPr lang="nl-NL" dirty="0"/>
          </a:p>
          <a:p>
            <a:endParaRPr lang="nl-NL" dirty="0"/>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4</a:t>
            </a:fld>
            <a:endParaRPr lang="nl-NL"/>
          </a:p>
        </p:txBody>
      </p:sp>
    </p:spTree>
    <p:extLst>
      <p:ext uri="{BB962C8B-B14F-4D97-AF65-F5344CB8AC3E}">
        <p14:creationId xmlns:p14="http://schemas.microsoft.com/office/powerpoint/2010/main" val="2924892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5</a:t>
            </a:fld>
            <a:endParaRPr lang="nl-NL"/>
          </a:p>
        </p:txBody>
      </p:sp>
    </p:spTree>
    <p:extLst>
      <p:ext uri="{BB962C8B-B14F-4D97-AF65-F5344CB8AC3E}">
        <p14:creationId xmlns:p14="http://schemas.microsoft.com/office/powerpoint/2010/main" val="3016140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definitie is gebaseerd op de definitie die wordt gehanteerd in AI-GO.</a:t>
            </a:r>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6</a:t>
            </a:fld>
            <a:endParaRPr lang="nl-NL"/>
          </a:p>
        </p:txBody>
      </p:sp>
    </p:spTree>
    <p:extLst>
      <p:ext uri="{BB962C8B-B14F-4D97-AF65-F5344CB8AC3E}">
        <p14:creationId xmlns:p14="http://schemas.microsoft.com/office/powerpoint/2010/main" val="2229042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7</a:t>
            </a:fld>
            <a:endParaRPr lang="nl-NL"/>
          </a:p>
        </p:txBody>
      </p:sp>
    </p:spTree>
    <p:extLst>
      <p:ext uri="{BB962C8B-B14F-4D97-AF65-F5344CB8AC3E}">
        <p14:creationId xmlns:p14="http://schemas.microsoft.com/office/powerpoint/2010/main" val="3949407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CE9AD-ED9D-15E2-3AF2-EE275362132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93E5AE-9698-B2CB-8873-AB9DFA140E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EFDCFE2-733D-BBC0-1C05-17953BDC02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t>Je kunt ervoor kiezen om zelf geen AI te gebruiken. Je kunt er niet voor kiezen om er niets mee te doen. AI maakt inmiddels deel uit van de dagelijkse onderwijspraktijk. Het zit in veel digitale toepassingen. Op de volgende slide komen hiervan een aantal voorbeelden voorbij. </a:t>
            </a:r>
          </a:p>
        </p:txBody>
      </p:sp>
      <p:sp>
        <p:nvSpPr>
          <p:cNvPr id="4" name="Tijdelijke aanduiding voor dianummer 3">
            <a:extLst>
              <a:ext uri="{FF2B5EF4-FFF2-40B4-BE49-F238E27FC236}">
                <a16:creationId xmlns:a16="http://schemas.microsoft.com/office/drawing/2014/main" id="{468D7A0E-65B1-20CC-2DA1-CD1B32FE3841}"/>
              </a:ext>
            </a:extLst>
          </p:cNvPr>
          <p:cNvSpPr>
            <a:spLocks noGrp="1"/>
          </p:cNvSpPr>
          <p:nvPr>
            <p:ph type="sldNum" sz="quarter" idx="5"/>
          </p:nvPr>
        </p:nvSpPr>
        <p:spPr/>
        <p:txBody>
          <a:bodyPr/>
          <a:lstStyle/>
          <a:p>
            <a:fld id="{33BBFC00-C899-4617-928E-094AF5F4D104}" type="slidenum">
              <a:rPr lang="nl-NL" smtClean="0"/>
              <a:t>8</a:t>
            </a:fld>
            <a:endParaRPr lang="nl-NL"/>
          </a:p>
        </p:txBody>
      </p:sp>
    </p:spTree>
    <p:extLst>
      <p:ext uri="{BB962C8B-B14F-4D97-AF65-F5344CB8AC3E}">
        <p14:creationId xmlns:p14="http://schemas.microsoft.com/office/powerpoint/2010/main" val="3428140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BBFC00-C899-4617-928E-094AF5F4D104}" type="slidenum">
              <a:rPr lang="nl-NL" smtClean="0"/>
              <a:t>9</a:t>
            </a:fld>
            <a:endParaRPr lang="nl-NL"/>
          </a:p>
        </p:txBody>
      </p:sp>
    </p:spTree>
    <p:extLst>
      <p:ext uri="{BB962C8B-B14F-4D97-AF65-F5344CB8AC3E}">
        <p14:creationId xmlns:p14="http://schemas.microsoft.com/office/powerpoint/2010/main" val="1451911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el 1"/>
          <p:cNvSpPr>
            <a:spLocks noGrp="1"/>
          </p:cNvSpPr>
          <p:nvPr>
            <p:ph type="title" hasCustomPrompt="1"/>
          </p:nvPr>
        </p:nvSpPr>
        <p:spPr>
          <a:xfrm>
            <a:off x="442913" y="5373216"/>
            <a:ext cx="11345850" cy="576734"/>
          </a:xfrm>
        </p:spPr>
        <p:txBody>
          <a:bodyPr numCol="1" anchor="b"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pic>
        <p:nvPicPr>
          <p:cNvPr id="4" name="Afbeelding 3">
            <a:extLst>
              <a:ext uri="{FF2B5EF4-FFF2-40B4-BE49-F238E27FC236}">
                <a16:creationId xmlns:a16="http://schemas.microsoft.com/office/drawing/2014/main" id="{A3DAFE98-2267-E53B-475F-7DB60CD31884}"/>
              </a:ext>
            </a:extLst>
          </p:cNvPr>
          <p:cNvPicPr>
            <a:picLocks noChangeAspect="1"/>
          </p:cNvPicPr>
          <p:nvPr userDrawn="1"/>
        </p:nvPicPr>
        <p:blipFill>
          <a:blip r:embed="rId3"/>
          <a:stretch>
            <a:fillRect/>
          </a:stretch>
        </p:blipFill>
        <p:spPr>
          <a:xfrm>
            <a:off x="9338864" y="372208"/>
            <a:ext cx="2337199" cy="420696"/>
          </a:xfrm>
          <a:prstGeom prst="rect">
            <a:avLst/>
          </a:prstGeom>
        </p:spPr>
      </p:pic>
    </p:spTree>
    <p:extLst>
      <p:ext uri="{BB962C8B-B14F-4D97-AF65-F5344CB8AC3E}">
        <p14:creationId xmlns:p14="http://schemas.microsoft.com/office/powerpoint/2010/main" val="12340568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11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kst 1-kolom">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42800" y="908050"/>
            <a:ext cx="11252988"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sp>
        <p:nvSpPr>
          <p:cNvPr id="7" name="Tekstvak 6"/>
          <p:cNvSpPr txBox="1"/>
          <p:nvPr userDrawn="1"/>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‹nr.›</a:t>
            </a:fld>
            <a:endParaRPr lang="nl-NL" altLang="nl-NL">
              <a:solidFill>
                <a:srgbClr val="007AC3"/>
              </a:solidFill>
            </a:endParaRPr>
          </a:p>
        </p:txBody>
      </p:sp>
      <p:sp>
        <p:nvSpPr>
          <p:cNvPr id="9" name="Tijdelijke aanduiding voor inhoud 2"/>
          <p:cNvSpPr>
            <a:spLocks noGrp="1"/>
          </p:cNvSpPr>
          <p:nvPr>
            <p:ph idx="10" hasCustomPrompt="1"/>
          </p:nvPr>
        </p:nvSpPr>
        <p:spPr>
          <a:xfrm>
            <a:off x="442913" y="1772816"/>
            <a:ext cx="11233150" cy="4177134"/>
          </a:xfrm>
        </p:spPr>
        <p:txBody>
          <a:bodyPr numCol="1">
            <a:noAutofit/>
          </a:bodyPr>
          <a:lstStyle>
            <a:lvl1pPr marL="285750" indent="-285750">
              <a:buClr>
                <a:srgbClr val="007AC3"/>
              </a:buClr>
              <a:buSzPct val="75000"/>
              <a:buFont typeface="Systeemlettertype regulier"/>
              <a:buChar char="►"/>
              <a:defRPr sz="1800" b="0" i="0" baseline="0">
                <a:solidFill>
                  <a:srgbClr val="172474"/>
                </a:solidFill>
                <a:latin typeface="Arial" charset="0"/>
                <a:ea typeface="Arial" charset="0"/>
                <a:cs typeface="Arial" charset="0"/>
              </a:defRPr>
            </a:lvl1pPr>
            <a:lvl2pPr marL="742950" indent="-285750">
              <a:buClr>
                <a:srgbClr val="007AC3"/>
              </a:buClr>
              <a:buSzPct val="75000"/>
              <a:buFont typeface=".LucidaGrandeUI" charset="0"/>
              <a:buChar char="►"/>
              <a:defRPr sz="1800" b="0" i="0">
                <a:solidFill>
                  <a:srgbClr val="172474"/>
                </a:solidFill>
                <a:latin typeface="Arial" charset="0"/>
                <a:ea typeface="Arial" charset="0"/>
                <a:cs typeface="Arial" charset="0"/>
              </a:defRPr>
            </a:lvl2pPr>
            <a:lvl3pPr marL="363538" indent="-188913">
              <a:buFont typeface="Calibri" pitchFamily="34" charset="0"/>
              <a:buChar char="-"/>
              <a:defRPr sz="1600"/>
            </a:lvl3pPr>
            <a:lvl4pPr marL="539750" indent="-174625">
              <a:buFont typeface="Calibri" pitchFamily="34" charset="0"/>
              <a:buChar char="-"/>
              <a:defRPr sz="1600"/>
            </a:lvl4pPr>
            <a:lvl5pPr marL="715963" indent="-180975">
              <a:buFont typeface="Calibri" pitchFamily="34" charset="0"/>
              <a:buChar char="-"/>
              <a:defRPr sz="1600"/>
            </a:lvl5pPr>
          </a:lstStyle>
          <a:p>
            <a:pPr lvl="0"/>
            <a:r>
              <a:rPr lang="nl-NL" altLang="nl-NL"/>
              <a:t>Klik om tekst toe te voegen</a:t>
            </a:r>
          </a:p>
        </p:txBody>
      </p:sp>
    </p:spTree>
    <p:extLst>
      <p:ext uri="{BB962C8B-B14F-4D97-AF65-F5344CB8AC3E}">
        <p14:creationId xmlns:p14="http://schemas.microsoft.com/office/powerpoint/2010/main" val="10374334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11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kst + vorm">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kstvak 17"/>
          <p:cNvSpPr txBox="1"/>
          <p:nvPr userDrawn="1"/>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‹nr.›</a:t>
            </a:fld>
            <a:endParaRPr lang="nl-NL" altLang="nl-NL" dirty="0">
              <a:solidFill>
                <a:srgbClr val="007AC3"/>
              </a:solidFill>
            </a:endParaRPr>
          </a:p>
        </p:txBody>
      </p:sp>
      <p:sp>
        <p:nvSpPr>
          <p:cNvPr id="5" name="Titel 1"/>
          <p:cNvSpPr>
            <a:spLocks noGrp="1"/>
          </p:cNvSpPr>
          <p:nvPr>
            <p:ph type="title" hasCustomPrompt="1"/>
          </p:nvPr>
        </p:nvSpPr>
        <p:spPr>
          <a:xfrm>
            <a:off x="442913" y="908050"/>
            <a:ext cx="11233150"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sp>
        <p:nvSpPr>
          <p:cNvPr id="7" name="Tijdelijke aanduiding voor inhoud 2"/>
          <p:cNvSpPr>
            <a:spLocks noGrp="1"/>
          </p:cNvSpPr>
          <p:nvPr>
            <p:ph idx="10" hasCustomPrompt="1"/>
          </p:nvPr>
        </p:nvSpPr>
        <p:spPr>
          <a:xfrm>
            <a:off x="442913" y="1772816"/>
            <a:ext cx="7524750" cy="4177134"/>
          </a:xfrm>
        </p:spPr>
        <p:txBody>
          <a:bodyPr numCol="1">
            <a:noAutofit/>
          </a:bodyPr>
          <a:lstStyle>
            <a:lvl1pPr marL="285750" indent="-285750">
              <a:buClr>
                <a:srgbClr val="007AC3"/>
              </a:buClr>
              <a:buSzPct val="75000"/>
              <a:buFont typeface="Systeemlettertype regulier"/>
              <a:buChar char="►"/>
              <a:defRPr sz="1800" b="0" i="0" baseline="0">
                <a:solidFill>
                  <a:srgbClr val="172474"/>
                </a:solidFill>
                <a:latin typeface="Arial" charset="0"/>
                <a:ea typeface="Arial" charset="0"/>
                <a:cs typeface="Arial" charset="0"/>
              </a:defRPr>
            </a:lvl1pPr>
            <a:lvl2pPr marL="742950" indent="-285750">
              <a:buClr>
                <a:srgbClr val="007AC3"/>
              </a:buClr>
              <a:buSzPct val="75000"/>
              <a:buFont typeface=".LucidaGrandeUI" charset="0"/>
              <a:buChar char="►"/>
              <a:defRPr sz="2000" b="0" i="0">
                <a:solidFill>
                  <a:srgbClr val="172474"/>
                </a:solidFill>
                <a:latin typeface="Arial" charset="0"/>
                <a:ea typeface="Arial" charset="0"/>
                <a:cs typeface="Arial" charset="0"/>
              </a:defRPr>
            </a:lvl2pPr>
            <a:lvl3pPr marL="363538" indent="-188913">
              <a:buFont typeface="Calibri" pitchFamily="34" charset="0"/>
              <a:buChar char="-"/>
              <a:defRPr sz="1600"/>
            </a:lvl3pPr>
            <a:lvl4pPr marL="539750" indent="-174625">
              <a:buFont typeface="Calibri" pitchFamily="34" charset="0"/>
              <a:buChar char="-"/>
              <a:defRPr sz="1600"/>
            </a:lvl4pPr>
            <a:lvl5pPr marL="715963" indent="-180975">
              <a:buFont typeface="Calibri" pitchFamily="34" charset="0"/>
              <a:buChar char="-"/>
              <a:defRPr sz="1600"/>
            </a:lvl5pPr>
          </a:lstStyle>
          <a:p>
            <a:pPr lvl="0"/>
            <a:r>
              <a:rPr lang="nl-NL" altLang="nl-NL"/>
              <a:t>Klik om tekst toe te voegen</a:t>
            </a:r>
          </a:p>
        </p:txBody>
      </p:sp>
    </p:spTree>
    <p:extLst>
      <p:ext uri="{BB962C8B-B14F-4D97-AF65-F5344CB8AC3E}">
        <p14:creationId xmlns:p14="http://schemas.microsoft.com/office/powerpoint/2010/main" val="724499455"/>
      </p:ext>
    </p:extLst>
  </p:cSld>
  <p:clrMapOvr>
    <a:masterClrMapping/>
  </p:clrMapOvr>
  <p:extLst>
    <p:ext uri="{DCECCB84-F9BA-43D5-87BE-67443E8EF086}">
      <p15:sldGuideLst xmlns:p15="http://schemas.microsoft.com/office/powerpoint/2012/main">
        <p15:guide id="1" orient="horz" pos="111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kst + vorm + Video">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kstvak 17"/>
          <p:cNvSpPr txBox="1"/>
          <p:nvPr userDrawn="1"/>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‹nr.›</a:t>
            </a:fld>
            <a:endParaRPr lang="nl-NL" altLang="nl-NL">
              <a:solidFill>
                <a:srgbClr val="007AC3"/>
              </a:solidFill>
            </a:endParaRPr>
          </a:p>
        </p:txBody>
      </p:sp>
      <p:sp>
        <p:nvSpPr>
          <p:cNvPr id="5" name="Titel 1"/>
          <p:cNvSpPr>
            <a:spLocks noGrp="1"/>
          </p:cNvSpPr>
          <p:nvPr>
            <p:ph type="title" hasCustomPrompt="1"/>
          </p:nvPr>
        </p:nvSpPr>
        <p:spPr>
          <a:xfrm>
            <a:off x="442913" y="908050"/>
            <a:ext cx="11233150"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sp>
        <p:nvSpPr>
          <p:cNvPr id="4" name="Tekstvak 3">
            <a:extLst>
              <a:ext uri="{FF2B5EF4-FFF2-40B4-BE49-F238E27FC236}">
                <a16:creationId xmlns:a16="http://schemas.microsoft.com/office/drawing/2014/main" id="{538FD8C8-E580-FC2E-448E-72801F00ECC8}"/>
              </a:ext>
            </a:extLst>
          </p:cNvPr>
          <p:cNvSpPr txBox="1"/>
          <p:nvPr userDrawn="1"/>
        </p:nvSpPr>
        <p:spPr>
          <a:xfrm>
            <a:off x="8419254" y="257387"/>
            <a:ext cx="1476587" cy="846666"/>
          </a:xfrm>
          <a:prstGeom prst="rect">
            <a:avLst/>
          </a:prstGeom>
          <a:noFill/>
        </p:spPr>
        <p:txBody>
          <a:bodyPr wrap="square" rtlCol="0">
            <a:spAutoFit/>
          </a:bodyPr>
          <a:lstStyle/>
          <a:p>
            <a:endParaRPr lang="nl-NL"/>
          </a:p>
        </p:txBody>
      </p:sp>
      <p:sp>
        <p:nvSpPr>
          <p:cNvPr id="8" name="Tijdelijke aanduiding voor media 7">
            <a:extLst>
              <a:ext uri="{FF2B5EF4-FFF2-40B4-BE49-F238E27FC236}">
                <a16:creationId xmlns:a16="http://schemas.microsoft.com/office/drawing/2014/main" id="{BE7F26CD-C24B-1E24-E6D7-BFDEB08E11C3}"/>
              </a:ext>
            </a:extLst>
          </p:cNvPr>
          <p:cNvSpPr>
            <a:spLocks noGrp="1"/>
          </p:cNvSpPr>
          <p:nvPr>
            <p:ph type="media" sz="quarter" idx="12" hasCustomPrompt="1"/>
          </p:nvPr>
        </p:nvSpPr>
        <p:spPr>
          <a:xfrm>
            <a:off x="442913" y="1773238"/>
            <a:ext cx="7425266" cy="4176712"/>
          </a:xfrm>
        </p:spPr>
        <p:txBody>
          <a:bodyPr/>
          <a:lstStyle>
            <a:lvl1pPr marL="0" indent="0">
              <a:buFontTx/>
              <a:buNone/>
              <a:defRPr/>
            </a:lvl1pPr>
          </a:lstStyle>
          <a:p>
            <a:pPr marL="228600" marR="0" lvl="0" indent="-228600" algn="l" defTabSz="914400" rtl="0" eaLnBrk="1" fontAlgn="auto" latinLnBrk="0" hangingPunct="1">
              <a:lnSpc>
                <a:spcPct val="100000"/>
              </a:lnSpc>
              <a:spcBef>
                <a:spcPts val="0"/>
              </a:spcBef>
              <a:spcAft>
                <a:spcPts val="0"/>
              </a:spcAft>
              <a:buClr>
                <a:srgbClr val="007AC3"/>
              </a:buClr>
              <a:buSzPct val="75000"/>
              <a:buFont typeface="Systeemlettertype regulier"/>
              <a:buChar char="►"/>
              <a:tabLst/>
              <a:defRPr/>
            </a:pPr>
            <a:r>
              <a:rPr lang="nl-NL" altLang="nl-NL"/>
              <a:t>Klik op het film-symbool en plaats de video.</a:t>
            </a:r>
          </a:p>
          <a:p>
            <a:endParaRPr lang="nl-NL"/>
          </a:p>
        </p:txBody>
      </p:sp>
    </p:spTree>
    <p:extLst>
      <p:ext uri="{BB962C8B-B14F-4D97-AF65-F5344CB8AC3E}">
        <p14:creationId xmlns:p14="http://schemas.microsoft.com/office/powerpoint/2010/main" val="4145800572"/>
      </p:ext>
    </p:extLst>
  </p:cSld>
  <p:clrMapOvr>
    <a:masterClrMapping/>
  </p:clrMapOvr>
  <p:extLst>
    <p:ext uri="{DCECCB84-F9BA-43D5-87BE-67443E8EF086}">
      <p15:sldGuideLst xmlns:p15="http://schemas.microsoft.com/office/powerpoint/2012/main">
        <p15:guide id="1" orient="horz" pos="111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 vorm (los)">
    <p:bg>
      <p:bgPr>
        <a:solidFill>
          <a:schemeClr val="bg1"/>
        </a:solidFill>
        <a:effectLst/>
      </p:bgPr>
    </p:bg>
    <p:spTree>
      <p:nvGrpSpPr>
        <p:cNvPr id="1" name=""/>
        <p:cNvGrpSpPr/>
        <p:nvPr/>
      </p:nvGrpSpPr>
      <p:grpSpPr>
        <a:xfrm>
          <a:off x="0" y="0"/>
          <a:ext cx="0" cy="0"/>
          <a:chOff x="0" y="0"/>
          <a:chExt cx="0" cy="0"/>
        </a:xfrm>
      </p:grpSpPr>
      <p:sp>
        <p:nvSpPr>
          <p:cNvPr id="18" name="Tekstvak 17"/>
          <p:cNvSpPr txBox="1"/>
          <p:nvPr userDrawn="1"/>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‹nr.›</a:t>
            </a:fld>
            <a:endParaRPr lang="nl-NL" altLang="nl-NL">
              <a:solidFill>
                <a:srgbClr val="007AC3"/>
              </a:solidFill>
            </a:endParaRPr>
          </a:p>
        </p:txBody>
      </p:sp>
      <p:sp>
        <p:nvSpPr>
          <p:cNvPr id="5" name="Titel 1"/>
          <p:cNvSpPr>
            <a:spLocks noGrp="1"/>
          </p:cNvSpPr>
          <p:nvPr>
            <p:ph type="title" hasCustomPrompt="1"/>
          </p:nvPr>
        </p:nvSpPr>
        <p:spPr>
          <a:xfrm>
            <a:off x="442913" y="908050"/>
            <a:ext cx="11233150"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sp>
        <p:nvSpPr>
          <p:cNvPr id="7" name="Tijdelijke aanduiding voor inhoud 2"/>
          <p:cNvSpPr>
            <a:spLocks noGrp="1"/>
          </p:cNvSpPr>
          <p:nvPr>
            <p:ph idx="10" hasCustomPrompt="1"/>
          </p:nvPr>
        </p:nvSpPr>
        <p:spPr>
          <a:xfrm>
            <a:off x="442913" y="1772816"/>
            <a:ext cx="7524750" cy="4177134"/>
          </a:xfrm>
        </p:spPr>
        <p:txBody>
          <a:bodyPr numCol="1">
            <a:noAutofit/>
          </a:bodyPr>
          <a:lstStyle>
            <a:lvl1pPr marL="285750" indent="-285750">
              <a:buClr>
                <a:srgbClr val="007AC3"/>
              </a:buClr>
              <a:buSzPct val="75000"/>
              <a:buFont typeface="Systeemlettertype regulier"/>
              <a:buChar char="►"/>
              <a:defRPr sz="1800" b="0" i="0" baseline="0">
                <a:solidFill>
                  <a:srgbClr val="172474"/>
                </a:solidFill>
                <a:latin typeface="Arial" charset="0"/>
                <a:ea typeface="Arial" charset="0"/>
                <a:cs typeface="Arial" charset="0"/>
              </a:defRPr>
            </a:lvl1pPr>
            <a:lvl2pPr marL="742950" indent="-285750">
              <a:buClr>
                <a:srgbClr val="007AC3"/>
              </a:buClr>
              <a:buSzPct val="75000"/>
              <a:buFont typeface=".LucidaGrandeUI" charset="0"/>
              <a:buChar char="►"/>
              <a:defRPr sz="2000" b="0" i="0">
                <a:solidFill>
                  <a:srgbClr val="172474"/>
                </a:solidFill>
                <a:latin typeface="Arial" charset="0"/>
                <a:ea typeface="Arial" charset="0"/>
                <a:cs typeface="Arial" charset="0"/>
              </a:defRPr>
            </a:lvl2pPr>
            <a:lvl3pPr marL="363538" indent="-188913">
              <a:buFont typeface="Calibri" pitchFamily="34" charset="0"/>
              <a:buChar char="-"/>
              <a:defRPr sz="1600"/>
            </a:lvl3pPr>
            <a:lvl4pPr marL="539750" indent="-174625">
              <a:buFont typeface="Calibri" pitchFamily="34" charset="0"/>
              <a:buChar char="-"/>
              <a:defRPr sz="1600"/>
            </a:lvl4pPr>
            <a:lvl5pPr marL="715963" indent="-180975">
              <a:buFont typeface="Calibri" pitchFamily="34" charset="0"/>
              <a:buChar char="-"/>
              <a:defRPr sz="1600"/>
            </a:lvl5pPr>
          </a:lstStyle>
          <a:p>
            <a:pPr lvl="0"/>
            <a:r>
              <a:rPr lang="nl-NL" altLang="nl-NL"/>
              <a:t>Klik om tekst toe te voegen</a:t>
            </a:r>
          </a:p>
        </p:txBody>
      </p:sp>
      <p:pic>
        <p:nvPicPr>
          <p:cNvPr id="3" name="Afbeelding 2">
            <a:extLst>
              <a:ext uri="{FF2B5EF4-FFF2-40B4-BE49-F238E27FC236}">
                <a16:creationId xmlns:a16="http://schemas.microsoft.com/office/drawing/2014/main" id="{7CDCB171-95FC-86C2-E457-F47616A26E4D}"/>
              </a:ext>
            </a:extLst>
          </p:cNvPr>
          <p:cNvPicPr>
            <a:picLocks noChangeAspect="1"/>
          </p:cNvPicPr>
          <p:nvPr userDrawn="1"/>
        </p:nvPicPr>
        <p:blipFill>
          <a:blip r:embed="rId2"/>
          <a:stretch>
            <a:fillRect/>
          </a:stretch>
        </p:blipFill>
        <p:spPr>
          <a:xfrm>
            <a:off x="8735881" y="2845190"/>
            <a:ext cx="4939199" cy="2469600"/>
          </a:xfrm>
          <a:prstGeom prst="rect">
            <a:avLst/>
          </a:prstGeom>
        </p:spPr>
      </p:pic>
    </p:spTree>
    <p:extLst>
      <p:ext uri="{BB962C8B-B14F-4D97-AF65-F5344CB8AC3E}">
        <p14:creationId xmlns:p14="http://schemas.microsoft.com/office/powerpoint/2010/main" val="642506258"/>
      </p:ext>
    </p:extLst>
  </p:cSld>
  <p:clrMapOvr>
    <a:masterClrMapping/>
  </p:clrMapOvr>
  <p:extLst>
    <p:ext uri="{DCECCB84-F9BA-43D5-87BE-67443E8EF086}">
      <p15:sldGuideLst xmlns:p15="http://schemas.microsoft.com/office/powerpoint/2012/main">
        <p15:guide id="1" orient="horz" pos="111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p:bg>
      <p:bgPr>
        <a:solidFill>
          <a:schemeClr val="bg1"/>
        </a:solidFill>
        <a:effectLst/>
      </p:bgPr>
    </p:bg>
    <p:spTree>
      <p:nvGrpSpPr>
        <p:cNvPr id="1" name=""/>
        <p:cNvGrpSpPr/>
        <p:nvPr/>
      </p:nvGrpSpPr>
      <p:grpSpPr>
        <a:xfrm>
          <a:off x="0" y="0"/>
          <a:ext cx="0" cy="0"/>
          <a:chOff x="0" y="0"/>
          <a:chExt cx="0" cy="0"/>
        </a:xfrm>
      </p:grpSpPr>
      <p:sp>
        <p:nvSpPr>
          <p:cNvPr id="18" name="Tekstvak 17"/>
          <p:cNvSpPr txBox="1"/>
          <p:nvPr userDrawn="1"/>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‹nr.›</a:t>
            </a:fld>
            <a:endParaRPr lang="nl-NL" altLang="nl-NL">
              <a:solidFill>
                <a:srgbClr val="007AC3"/>
              </a:solidFill>
            </a:endParaRPr>
          </a:p>
        </p:txBody>
      </p:sp>
      <p:sp>
        <p:nvSpPr>
          <p:cNvPr id="5" name="Titel 1"/>
          <p:cNvSpPr>
            <a:spLocks noGrp="1"/>
          </p:cNvSpPr>
          <p:nvPr>
            <p:ph type="title" hasCustomPrompt="1"/>
          </p:nvPr>
        </p:nvSpPr>
        <p:spPr>
          <a:xfrm>
            <a:off x="442913" y="908050"/>
            <a:ext cx="11233150"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sp>
        <p:nvSpPr>
          <p:cNvPr id="7" name="Tijdelijke aanduiding voor inhoud 2"/>
          <p:cNvSpPr>
            <a:spLocks noGrp="1"/>
          </p:cNvSpPr>
          <p:nvPr>
            <p:ph idx="10" hasCustomPrompt="1"/>
          </p:nvPr>
        </p:nvSpPr>
        <p:spPr>
          <a:xfrm>
            <a:off x="442913" y="1772816"/>
            <a:ext cx="7524750" cy="4177134"/>
          </a:xfrm>
        </p:spPr>
        <p:txBody>
          <a:bodyPr numCol="1">
            <a:noAutofit/>
          </a:bodyPr>
          <a:lstStyle>
            <a:lvl1pPr marL="285750" indent="-285750">
              <a:buClr>
                <a:srgbClr val="007AC3"/>
              </a:buClr>
              <a:buSzPct val="75000"/>
              <a:buFont typeface="Systeemlettertype regulier"/>
              <a:buChar char="►"/>
              <a:defRPr sz="1800" b="0" i="0" baseline="0">
                <a:solidFill>
                  <a:srgbClr val="172474"/>
                </a:solidFill>
                <a:latin typeface="Arial" charset="0"/>
                <a:ea typeface="Arial" charset="0"/>
                <a:cs typeface="Arial" charset="0"/>
              </a:defRPr>
            </a:lvl1pPr>
            <a:lvl2pPr marL="742950" indent="-285750">
              <a:buClr>
                <a:srgbClr val="007AC3"/>
              </a:buClr>
              <a:buSzPct val="75000"/>
              <a:buFont typeface=".LucidaGrandeUI" charset="0"/>
              <a:buChar char="►"/>
              <a:defRPr sz="2000" b="0" i="0">
                <a:solidFill>
                  <a:srgbClr val="172474"/>
                </a:solidFill>
                <a:latin typeface="Arial" charset="0"/>
                <a:ea typeface="Arial" charset="0"/>
                <a:cs typeface="Arial" charset="0"/>
              </a:defRPr>
            </a:lvl2pPr>
            <a:lvl3pPr marL="363538" indent="-188913">
              <a:buFont typeface="Calibri" pitchFamily="34" charset="0"/>
              <a:buChar char="-"/>
              <a:defRPr sz="1600"/>
            </a:lvl3pPr>
            <a:lvl4pPr marL="539750" indent="-174625">
              <a:buFont typeface="Calibri" pitchFamily="34" charset="0"/>
              <a:buChar char="-"/>
              <a:defRPr sz="1600"/>
            </a:lvl4pPr>
            <a:lvl5pPr marL="715963" indent="-180975">
              <a:buFont typeface="Calibri" pitchFamily="34" charset="0"/>
              <a:buChar char="-"/>
              <a:defRPr sz="1600"/>
            </a:lvl5pPr>
          </a:lstStyle>
          <a:p>
            <a:pPr lvl="0"/>
            <a:r>
              <a:rPr lang="nl-NL" altLang="nl-NL"/>
              <a:t>Klik om tekst toe te voegen</a:t>
            </a:r>
          </a:p>
        </p:txBody>
      </p:sp>
    </p:spTree>
    <p:extLst>
      <p:ext uri="{BB962C8B-B14F-4D97-AF65-F5344CB8AC3E}">
        <p14:creationId xmlns:p14="http://schemas.microsoft.com/office/powerpoint/2010/main" val="2621365109"/>
      </p:ext>
    </p:extLst>
  </p:cSld>
  <p:clrMapOvr>
    <a:masterClrMapping/>
  </p:clrMapOvr>
  <p:extLst>
    <p:ext uri="{DCECCB84-F9BA-43D5-87BE-67443E8EF086}">
      <p15:sldGuideLst xmlns:p15="http://schemas.microsoft.com/office/powerpoint/2012/main">
        <p15:guide id="1" orient="horz" pos="111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f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el 1"/>
          <p:cNvSpPr>
            <a:spLocks noGrp="1"/>
          </p:cNvSpPr>
          <p:nvPr>
            <p:ph type="title" hasCustomPrompt="1"/>
          </p:nvPr>
        </p:nvSpPr>
        <p:spPr>
          <a:xfrm>
            <a:off x="442913" y="908050"/>
            <a:ext cx="11345850" cy="576734"/>
          </a:xfrm>
        </p:spPr>
        <p:txBody>
          <a:bodyPr numCol="1" anchor="t" anchorCtr="0">
            <a:normAutofit/>
          </a:bodyPr>
          <a:lstStyle>
            <a:lvl1pPr>
              <a:defRPr sz="3400" b="1" i="0">
                <a:solidFill>
                  <a:srgbClr val="172474"/>
                </a:solidFill>
                <a:latin typeface="Arial" charset="0"/>
                <a:ea typeface="Arial" charset="0"/>
                <a:cs typeface="Arial" charset="0"/>
              </a:defRPr>
            </a:lvl1pPr>
          </a:lstStyle>
          <a:p>
            <a:r>
              <a:rPr lang="nl-NL" altLang="nl-NL"/>
              <a:t>Klik om een titel te maken </a:t>
            </a:r>
          </a:p>
        </p:txBody>
      </p:sp>
      <p:pic>
        <p:nvPicPr>
          <p:cNvPr id="2" name="Afbeelding 1">
            <a:extLst>
              <a:ext uri="{FF2B5EF4-FFF2-40B4-BE49-F238E27FC236}">
                <a16:creationId xmlns:a16="http://schemas.microsoft.com/office/drawing/2014/main" id="{517BCFA2-CCEF-3A55-8CEA-994F47900883}"/>
              </a:ext>
            </a:extLst>
          </p:cNvPr>
          <p:cNvPicPr>
            <a:picLocks noChangeAspect="1"/>
          </p:cNvPicPr>
          <p:nvPr userDrawn="1"/>
        </p:nvPicPr>
        <p:blipFill>
          <a:blip r:embed="rId3"/>
          <a:stretch>
            <a:fillRect/>
          </a:stretch>
        </p:blipFill>
        <p:spPr>
          <a:xfrm>
            <a:off x="9338864" y="345114"/>
            <a:ext cx="2337199" cy="420696"/>
          </a:xfrm>
          <a:prstGeom prst="rect">
            <a:avLst/>
          </a:prstGeom>
        </p:spPr>
      </p:pic>
    </p:spTree>
    <p:extLst>
      <p:ext uri="{BB962C8B-B14F-4D97-AF65-F5344CB8AC3E}">
        <p14:creationId xmlns:p14="http://schemas.microsoft.com/office/powerpoint/2010/main" val="31204006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orient="horz" pos="111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409755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2913" y="838383"/>
            <a:ext cx="10515600" cy="833664"/>
          </a:xfrm>
          <a:prstGeom prst="rect">
            <a:avLst/>
          </a:prstGeom>
        </p:spPr>
        <p:txBody>
          <a:bodyPr vert="horz" lIns="0" tIns="0" rIns="0" bIns="0" numCol="1" rtlCol="0" anchor="t" anchorCtr="0">
            <a:normAutofit/>
          </a:bodyPr>
          <a:lstStyle/>
          <a:p>
            <a:r>
              <a:rPr lang="nl-NL" altLang="nl-NL"/>
              <a:t>Titelstijl van model bewerken</a:t>
            </a:r>
            <a:endParaRPr lang="en-US"/>
          </a:p>
        </p:txBody>
      </p:sp>
      <p:sp>
        <p:nvSpPr>
          <p:cNvPr id="3" name="Text Placeholder 2"/>
          <p:cNvSpPr>
            <a:spLocks noGrp="1"/>
          </p:cNvSpPr>
          <p:nvPr>
            <p:ph type="body" idx="1"/>
          </p:nvPr>
        </p:nvSpPr>
        <p:spPr>
          <a:xfrm>
            <a:off x="442913" y="1804162"/>
            <a:ext cx="10515600" cy="4351338"/>
          </a:xfrm>
          <a:prstGeom prst="rect">
            <a:avLst/>
          </a:prstGeom>
        </p:spPr>
        <p:txBody>
          <a:bodyPr vert="horz" lIns="0" tIns="0" rIns="0" bIns="0" numCol="1" rtlCol="0">
            <a:normAutofit/>
          </a:bodyPr>
          <a:lstStyle/>
          <a:p>
            <a:pPr lvl="0"/>
            <a:r>
              <a:rPr lang="nl-NL" altLang="nl-NL"/>
              <a:t>Klik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numCol="1" rtlCol="0" anchor="ctr"/>
          <a:lstStyle>
            <a:lvl1pPr algn="l">
              <a:defRPr sz="1200">
                <a:solidFill>
                  <a:schemeClr val="tx1">
                    <a:tint val="75000"/>
                  </a:schemeClr>
                </a:solidFill>
              </a:defRPr>
            </a:lvl1pPr>
          </a:lstStyle>
          <a:p>
            <a:fld id="{C764DE79-268F-4C1A-8933-263129D2AF90}" type="datetimeFigureOut">
              <a:rPr lang="en-US" dirty="0"/>
              <a:t>9/9/26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numCol="1"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numCol="1" rtlCol="0" anchor="ctr"/>
          <a:lstStyle>
            <a:lvl1pPr algn="r">
              <a:defRPr sz="1200">
                <a:solidFill>
                  <a:schemeClr val="tx1">
                    <a:tint val="75000"/>
                  </a:schemeClr>
                </a:solidFill>
              </a:defRPr>
            </a:lvl1pPr>
          </a:lstStyle>
          <a:p>
            <a:fld id="{48F63A3B-78C7-47BE-AE5E-E10140E04643}" type="slidenum">
              <a:rPr lang="en-US" dirty="0"/>
              <a:t>‹nr.›</a:t>
            </a:fld>
            <a:endParaRPr lang="en-US"/>
          </a:p>
        </p:txBody>
      </p:sp>
    </p:spTree>
    <p:extLst>
      <p:ext uri="{BB962C8B-B14F-4D97-AF65-F5344CB8AC3E}">
        <p14:creationId xmlns:p14="http://schemas.microsoft.com/office/powerpoint/2010/main" val="295465979"/>
      </p:ext>
    </p:extLst>
  </p:cSld>
  <p:clrMap bg1="lt1" tx1="dk1" bg2="lt2" tx2="dk2" accent1="accent1" accent2="accent2" accent3="accent3" accent4="accent4" accent5="accent5" accent6="accent6" hlink="hlink" folHlink="folHlink"/>
  <p:sldLayoutIdLst>
    <p:sldLayoutId id="2147483663" r:id="rId1"/>
    <p:sldLayoutId id="2147483650" r:id="rId2"/>
    <p:sldLayoutId id="2147483651" r:id="rId3"/>
    <p:sldLayoutId id="2147483660" r:id="rId4"/>
    <p:sldLayoutId id="2147483659" r:id="rId5"/>
    <p:sldLayoutId id="2147483658" r:id="rId6"/>
    <p:sldLayoutId id="2147483664" r:id="rId7"/>
    <p:sldLayoutId id="2147483665" r:id="rId8"/>
  </p:sldLayoutIdLst>
  <p:txStyles>
    <p:titleStyle>
      <a:lvl1pPr algn="l" defTabSz="914400" rtl="0" eaLnBrk="1" latinLnBrk="0" hangingPunct="1">
        <a:lnSpc>
          <a:spcPct val="90000"/>
        </a:lnSpc>
        <a:spcBef>
          <a:spcPct val="0"/>
        </a:spcBef>
        <a:buNone/>
        <a:defRPr sz="4400" b="1" i="0" kern="1200">
          <a:solidFill>
            <a:srgbClr val="172474"/>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a:solidFill>
            <a:srgbClr val="172474"/>
          </a:solidFill>
          <a:latin typeface="Arial" charset="0"/>
          <a:ea typeface="Arial" charset="0"/>
          <a:cs typeface="Arial" charset="0"/>
        </a:defRPr>
      </a:lvl1pPr>
      <a:lvl2pPr marL="685800" indent="-22860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a:solidFill>
            <a:srgbClr val="172474"/>
          </a:solidFill>
          <a:latin typeface="Arial" charset="0"/>
          <a:ea typeface="Arial" charset="0"/>
          <a:cs typeface="Arial" charset="0"/>
        </a:defRPr>
      </a:lvl2pPr>
      <a:lvl3pPr marL="1143000" indent="-22860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a:solidFill>
            <a:srgbClr val="172474"/>
          </a:solidFill>
          <a:latin typeface="Arial" charset="0"/>
          <a:ea typeface="Arial" charset="0"/>
          <a:cs typeface="Arial" charset="0"/>
        </a:defRPr>
      </a:lvl3pPr>
      <a:lvl4pPr marL="1600200" indent="-22860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a:solidFill>
            <a:srgbClr val="172474"/>
          </a:solidFill>
          <a:latin typeface="Arial" charset="0"/>
          <a:ea typeface="Arial" charset="0"/>
          <a:cs typeface="Arial" charset="0"/>
        </a:defRPr>
      </a:lvl4pPr>
      <a:lvl5pPr marL="2057400" indent="-22860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19" userDrawn="1">
          <p15:clr>
            <a:srgbClr val="F26B43"/>
          </p15:clr>
        </p15:guide>
        <p15:guide id="2" pos="2661" userDrawn="1">
          <p15:clr>
            <a:srgbClr val="F26B43"/>
          </p15:clr>
        </p15:guide>
        <p15:guide id="3" orient="horz" pos="572" userDrawn="1">
          <p15:clr>
            <a:srgbClr val="F26B43"/>
          </p15:clr>
        </p15:guide>
        <p15:guide id="4" orient="horz" pos="3748" userDrawn="1">
          <p15:clr>
            <a:srgbClr val="F26B43"/>
          </p15:clr>
        </p15:guide>
        <p15:guide id="5" pos="3840" userDrawn="1">
          <p15:clr>
            <a:srgbClr val="F26B43"/>
          </p15:clr>
        </p15:guide>
        <p15:guide id="6" orient="horz" pos="2160" userDrawn="1">
          <p15:clr>
            <a:srgbClr val="F26B43"/>
          </p15:clr>
        </p15:guide>
        <p15:guide id="7" pos="7355" userDrawn="1">
          <p15:clr>
            <a:srgbClr val="F26B43"/>
          </p15:clr>
        </p15:guide>
        <p15:guide id="8" pos="279" userDrawn="1">
          <p15:clr>
            <a:srgbClr val="F26B43"/>
          </p15:clr>
        </p15:guide>
        <p15:guide id="10" pos="6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938C4DF-EC8F-5930-1D1F-E8709483E5E4}"/>
              </a:ext>
            </a:extLst>
          </p:cNvPr>
          <p:cNvPicPr>
            <a:picLocks noChangeAspect="1"/>
          </p:cNvPicPr>
          <p:nvPr/>
        </p:nvPicPr>
        <p:blipFill>
          <a:blip r:embed="rId3"/>
          <a:srcRect/>
          <a:stretch/>
        </p:blipFill>
        <p:spPr>
          <a:xfrm>
            <a:off x="0" y="0"/>
            <a:ext cx="12192000" cy="6858000"/>
          </a:xfrm>
          <a:prstGeom prst="rect">
            <a:avLst/>
          </a:prstGeom>
        </p:spPr>
      </p:pic>
      <p:pic>
        <p:nvPicPr>
          <p:cNvPr id="5" name="Afbeelding 4">
            <a:extLst>
              <a:ext uri="{FF2B5EF4-FFF2-40B4-BE49-F238E27FC236}">
                <a16:creationId xmlns:a16="http://schemas.microsoft.com/office/drawing/2014/main" id="{C4E561F4-D534-033C-F0FA-C67E1C18B66D}"/>
              </a:ext>
            </a:extLst>
          </p:cNvPr>
          <p:cNvPicPr>
            <a:picLocks noChangeAspect="1"/>
          </p:cNvPicPr>
          <p:nvPr/>
        </p:nvPicPr>
        <p:blipFill>
          <a:blip r:embed="rId4"/>
          <a:stretch>
            <a:fillRect/>
          </a:stretch>
        </p:blipFill>
        <p:spPr>
          <a:xfrm>
            <a:off x="9338864" y="372208"/>
            <a:ext cx="2337199" cy="420696"/>
          </a:xfrm>
          <a:prstGeom prst="rect">
            <a:avLst/>
          </a:prstGeom>
        </p:spPr>
      </p:pic>
      <p:sp>
        <p:nvSpPr>
          <p:cNvPr id="8" name="Titel 1">
            <a:extLst>
              <a:ext uri="{FF2B5EF4-FFF2-40B4-BE49-F238E27FC236}">
                <a16:creationId xmlns:a16="http://schemas.microsoft.com/office/drawing/2014/main" id="{0FA0ADEA-4859-CBF4-AD60-9F497ECBB29F}"/>
              </a:ext>
            </a:extLst>
          </p:cNvPr>
          <p:cNvSpPr txBox="1">
            <a:spLocks/>
          </p:cNvSpPr>
          <p:nvPr/>
        </p:nvSpPr>
        <p:spPr>
          <a:xfrm>
            <a:off x="1080000" y="4474030"/>
            <a:ext cx="10046602" cy="1629230"/>
          </a:xfrm>
          <a:prstGeom prst="rect">
            <a:avLst/>
          </a:prstGeom>
        </p:spPr>
        <p:txBody>
          <a:bodyPr vert="horz" lIns="0" tIns="0" rIns="0" bIns="0" numCol="1" rtlCol="0" anchor="b" anchorCtr="0">
            <a:no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sz="5400">
                <a:solidFill>
                  <a:schemeClr val="bg1"/>
                </a:solidFill>
              </a:rPr>
              <a:t>Werken aan </a:t>
            </a:r>
            <a:br>
              <a:rPr lang="nl-NL" sz="5400">
                <a:solidFill>
                  <a:schemeClr val="bg1"/>
                </a:solidFill>
              </a:rPr>
            </a:br>
            <a:r>
              <a:rPr lang="nl-NL" sz="5400">
                <a:solidFill>
                  <a:schemeClr val="bg1"/>
                </a:solidFill>
              </a:rPr>
              <a:t>AI-geletterdheid</a:t>
            </a:r>
          </a:p>
        </p:txBody>
      </p:sp>
      <p:grpSp>
        <p:nvGrpSpPr>
          <p:cNvPr id="23" name="Groep 22">
            <a:extLst>
              <a:ext uri="{FF2B5EF4-FFF2-40B4-BE49-F238E27FC236}">
                <a16:creationId xmlns:a16="http://schemas.microsoft.com/office/drawing/2014/main" id="{D579BEA3-E3CA-B6E8-157D-8BDB2CAF7042}"/>
              </a:ext>
            </a:extLst>
          </p:cNvPr>
          <p:cNvGrpSpPr/>
          <p:nvPr/>
        </p:nvGrpSpPr>
        <p:grpSpPr>
          <a:xfrm>
            <a:off x="1080000" y="372208"/>
            <a:ext cx="892690" cy="736110"/>
            <a:chOff x="14454248" y="908050"/>
            <a:chExt cx="892690" cy="736110"/>
          </a:xfrm>
        </p:grpSpPr>
        <p:sp>
          <p:nvSpPr>
            <p:cNvPr id="3" name="Titel 1">
              <a:extLst>
                <a:ext uri="{FF2B5EF4-FFF2-40B4-BE49-F238E27FC236}">
                  <a16:creationId xmlns:a16="http://schemas.microsoft.com/office/drawing/2014/main" id="{DD708A73-C6CA-17D2-0E01-6025CDD9DC72}"/>
                </a:ext>
              </a:extLst>
            </p:cNvPr>
            <p:cNvSpPr txBox="1">
              <a:spLocks/>
            </p:cNvSpPr>
            <p:nvPr/>
          </p:nvSpPr>
          <p:spPr>
            <a:xfrm>
              <a:off x="14454248" y="908050"/>
              <a:ext cx="892690" cy="736110"/>
            </a:xfrm>
            <a:prstGeom prst="rect">
              <a:avLst/>
            </a:prstGeom>
            <a:solidFill>
              <a:srgbClr val="76B72A"/>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6" name="Afbeelding 5">
              <a:extLst>
                <a:ext uri="{FF2B5EF4-FFF2-40B4-BE49-F238E27FC236}">
                  <a16:creationId xmlns:a16="http://schemas.microsoft.com/office/drawing/2014/main" id="{C6316181-8683-F609-270C-66A63F343BDE}"/>
                </a:ext>
              </a:extLst>
            </p:cNvPr>
            <p:cNvPicPr>
              <a:picLocks noChangeAspect="1"/>
            </p:cNvPicPr>
            <p:nvPr/>
          </p:nvPicPr>
          <p:blipFill>
            <a:blip r:embed="rId5"/>
            <a:srcRect l="-1" r="67949"/>
            <a:stretch>
              <a:fillRect/>
            </a:stretch>
          </p:blipFill>
          <p:spPr>
            <a:xfrm>
              <a:off x="14508148" y="1012511"/>
              <a:ext cx="800408" cy="562374"/>
            </a:xfrm>
            <a:prstGeom prst="rect">
              <a:avLst/>
            </a:prstGeom>
          </p:spPr>
        </p:pic>
      </p:grpSp>
      <p:grpSp>
        <p:nvGrpSpPr>
          <p:cNvPr id="24" name="Groep 23">
            <a:extLst>
              <a:ext uri="{FF2B5EF4-FFF2-40B4-BE49-F238E27FC236}">
                <a16:creationId xmlns:a16="http://schemas.microsoft.com/office/drawing/2014/main" id="{3684012D-5F1B-3B0C-0FC3-A82B4D336419}"/>
              </a:ext>
            </a:extLst>
          </p:cNvPr>
          <p:cNvGrpSpPr/>
          <p:nvPr/>
        </p:nvGrpSpPr>
        <p:grpSpPr>
          <a:xfrm>
            <a:off x="2062390" y="372208"/>
            <a:ext cx="892690" cy="741600"/>
            <a:chOff x="14443788" y="1712147"/>
            <a:chExt cx="892690" cy="741600"/>
          </a:xfrm>
        </p:grpSpPr>
        <p:sp>
          <p:nvSpPr>
            <p:cNvPr id="9" name="Titel 1">
              <a:extLst>
                <a:ext uri="{FF2B5EF4-FFF2-40B4-BE49-F238E27FC236}">
                  <a16:creationId xmlns:a16="http://schemas.microsoft.com/office/drawing/2014/main" id="{26DA1E42-9F41-C8FC-72EE-02AABFDA3602}"/>
                </a:ext>
              </a:extLst>
            </p:cNvPr>
            <p:cNvSpPr txBox="1">
              <a:spLocks/>
            </p:cNvSpPr>
            <p:nvPr/>
          </p:nvSpPr>
          <p:spPr>
            <a:xfrm>
              <a:off x="14443788" y="1712147"/>
              <a:ext cx="892690" cy="741600"/>
            </a:xfrm>
            <a:prstGeom prst="rect">
              <a:avLst/>
            </a:prstGeom>
            <a:solidFill>
              <a:srgbClr val="E5006D"/>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0" name="Afbeelding 9">
              <a:extLst>
                <a:ext uri="{FF2B5EF4-FFF2-40B4-BE49-F238E27FC236}">
                  <a16:creationId xmlns:a16="http://schemas.microsoft.com/office/drawing/2014/main" id="{1D6A44D0-1FD5-CAD8-23BD-1F84B038D232}"/>
                </a:ext>
              </a:extLst>
            </p:cNvPr>
            <p:cNvPicPr>
              <a:picLocks noChangeAspect="1"/>
            </p:cNvPicPr>
            <p:nvPr/>
          </p:nvPicPr>
          <p:blipFill>
            <a:blip r:embed="rId5"/>
            <a:srcRect l="38395" r="29553"/>
            <a:stretch>
              <a:fillRect/>
            </a:stretch>
          </p:blipFill>
          <p:spPr>
            <a:xfrm>
              <a:off x="14515050" y="1840580"/>
              <a:ext cx="800408" cy="562374"/>
            </a:xfrm>
            <a:prstGeom prst="rect">
              <a:avLst/>
            </a:prstGeom>
          </p:spPr>
        </p:pic>
      </p:grpSp>
      <p:grpSp>
        <p:nvGrpSpPr>
          <p:cNvPr id="25" name="Groep 24">
            <a:extLst>
              <a:ext uri="{FF2B5EF4-FFF2-40B4-BE49-F238E27FC236}">
                <a16:creationId xmlns:a16="http://schemas.microsoft.com/office/drawing/2014/main" id="{FB10892D-A305-1694-A475-147702E57224}"/>
              </a:ext>
            </a:extLst>
          </p:cNvPr>
          <p:cNvGrpSpPr/>
          <p:nvPr/>
        </p:nvGrpSpPr>
        <p:grpSpPr>
          <a:xfrm>
            <a:off x="3044779" y="372208"/>
            <a:ext cx="885091" cy="738000"/>
            <a:chOff x="14440828" y="2515177"/>
            <a:chExt cx="885091" cy="738000"/>
          </a:xfrm>
        </p:grpSpPr>
        <p:sp>
          <p:nvSpPr>
            <p:cNvPr id="12" name="Titel 1">
              <a:extLst>
                <a:ext uri="{FF2B5EF4-FFF2-40B4-BE49-F238E27FC236}">
                  <a16:creationId xmlns:a16="http://schemas.microsoft.com/office/drawing/2014/main" id="{88F472F2-2FE4-2BF2-D02C-035CAF411A6C}"/>
                </a:ext>
              </a:extLst>
            </p:cNvPr>
            <p:cNvSpPr txBox="1">
              <a:spLocks/>
            </p:cNvSpPr>
            <p:nvPr/>
          </p:nvSpPr>
          <p:spPr>
            <a:xfrm>
              <a:off x="14440828" y="2515177"/>
              <a:ext cx="885091" cy="738000"/>
            </a:xfrm>
            <a:prstGeom prst="rect">
              <a:avLst/>
            </a:prstGeom>
            <a:solidFill>
              <a:srgbClr val="EC6607"/>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3" name="Afbeelding 12">
              <a:extLst>
                <a:ext uri="{FF2B5EF4-FFF2-40B4-BE49-F238E27FC236}">
                  <a16:creationId xmlns:a16="http://schemas.microsoft.com/office/drawing/2014/main" id="{A6E6F71A-C422-ACA9-A5EC-ED4355E6AB3F}"/>
                </a:ext>
              </a:extLst>
            </p:cNvPr>
            <p:cNvPicPr>
              <a:picLocks noChangeAspect="1"/>
            </p:cNvPicPr>
            <p:nvPr/>
          </p:nvPicPr>
          <p:blipFill>
            <a:blip r:embed="rId5"/>
            <a:srcRect l="73763" r="-5815"/>
            <a:stretch>
              <a:fillRect/>
            </a:stretch>
          </p:blipFill>
          <p:spPr>
            <a:xfrm>
              <a:off x="14525511" y="2621097"/>
              <a:ext cx="800408" cy="562374"/>
            </a:xfrm>
            <a:prstGeom prst="rect">
              <a:avLst/>
            </a:prstGeom>
          </p:spPr>
        </p:pic>
      </p:grpSp>
    </p:spTree>
    <p:extLst>
      <p:ext uri="{BB962C8B-B14F-4D97-AF65-F5344CB8AC3E}">
        <p14:creationId xmlns:p14="http://schemas.microsoft.com/office/powerpoint/2010/main" val="18221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749FBBE-AD54-2C39-591A-B20172BE7660}"/>
              </a:ext>
            </a:extLst>
          </p:cNvPr>
          <p:cNvPicPr>
            <a:picLocks noChangeAspect="1"/>
          </p:cNvPicPr>
          <p:nvPr/>
        </p:nvPicPr>
        <p:blipFill>
          <a:blip r:embed="rId3"/>
          <a:stretch>
            <a:fillRect/>
          </a:stretch>
        </p:blipFill>
        <p:spPr>
          <a:xfrm>
            <a:off x="8680892" y="2859804"/>
            <a:ext cx="3535421" cy="2548611"/>
          </a:xfrm>
          <a:prstGeom prst="rect">
            <a:avLst/>
          </a:prstGeom>
        </p:spPr>
      </p:pic>
      <p:sp>
        <p:nvSpPr>
          <p:cNvPr id="2" name="Titel 1">
            <a:extLst>
              <a:ext uri="{FF2B5EF4-FFF2-40B4-BE49-F238E27FC236}">
                <a16:creationId xmlns:a16="http://schemas.microsoft.com/office/drawing/2014/main" id="{9BB3BB52-7A7E-9A8E-FBD8-504A66A34925}"/>
              </a:ext>
            </a:extLst>
          </p:cNvPr>
          <p:cNvSpPr>
            <a:spLocks noGrp="1"/>
          </p:cNvSpPr>
          <p:nvPr>
            <p:ph type="title"/>
          </p:nvPr>
        </p:nvSpPr>
        <p:spPr>
          <a:xfrm>
            <a:off x="1080000" y="908050"/>
            <a:ext cx="11252988" cy="865188"/>
          </a:xfrm>
        </p:spPr>
        <p:txBody>
          <a:bodyPr anchor="t" anchorCtr="0">
            <a:normAutofit/>
          </a:bodyPr>
          <a:lstStyle/>
          <a:p>
            <a:r>
              <a:rPr lang="nl-NL">
                <a:solidFill>
                  <a:schemeClr val="accent2"/>
                </a:solidFill>
              </a:rPr>
              <a:t>AI is meer dan ChatGPT</a:t>
            </a:r>
          </a:p>
        </p:txBody>
      </p:sp>
      <p:sp>
        <p:nvSpPr>
          <p:cNvPr id="3" name="Tijdelijke aanduiding voor inhoud 2">
            <a:extLst>
              <a:ext uri="{FF2B5EF4-FFF2-40B4-BE49-F238E27FC236}">
                <a16:creationId xmlns:a16="http://schemas.microsoft.com/office/drawing/2014/main" id="{E36135CC-1DB7-B87E-B57A-5224A0877AE4}"/>
              </a:ext>
            </a:extLst>
          </p:cNvPr>
          <p:cNvSpPr>
            <a:spLocks noGrp="1"/>
          </p:cNvSpPr>
          <p:nvPr>
            <p:ph idx="10"/>
          </p:nvPr>
        </p:nvSpPr>
        <p:spPr>
          <a:xfrm>
            <a:off x="1080000" y="1773238"/>
            <a:ext cx="8640000" cy="5085185"/>
          </a:xfrm>
        </p:spPr>
        <p:txBody>
          <a:bodyPr>
            <a:noAutofit/>
          </a:bodyPr>
          <a:lstStyle/>
          <a:p>
            <a:pPr marL="396000" indent="-396000">
              <a:spcAft>
                <a:spcPts val="1000"/>
              </a:spcAft>
            </a:pPr>
            <a:r>
              <a:rPr lang="nl-NL" sz="3000"/>
              <a:t>Naast generatieve AI gebruiken scholen ook AI die patronen herkent, voorspellingen </a:t>
            </a:r>
            <a:br>
              <a:rPr lang="nl-NL" sz="3000"/>
            </a:br>
            <a:r>
              <a:rPr lang="nl-NL" sz="3000"/>
              <a:t>doet of beslissingen beïnvloedt die </a:t>
            </a:r>
            <a:br>
              <a:rPr lang="nl-NL" sz="3000"/>
            </a:br>
            <a:r>
              <a:rPr lang="nl-NL" sz="3000"/>
              <a:t>gevolgen kunnen hebben voor leerlingen.</a:t>
            </a:r>
            <a:br>
              <a:rPr lang="nl-NL" sz="3000"/>
            </a:br>
            <a:r>
              <a:rPr lang="nl-NL" sz="3000"/>
              <a:t>Je komt AI daarom tegen in veel meer toepassingen dan alleen chatbots. </a:t>
            </a:r>
            <a:br>
              <a:rPr lang="nl-NL" sz="3000"/>
            </a:br>
            <a:r>
              <a:rPr lang="nl-NL" sz="3000"/>
              <a:t>Vaak zonder dat je je ervan bewust bent </a:t>
            </a:r>
            <a:br>
              <a:rPr lang="nl-NL" sz="3000"/>
            </a:br>
            <a:r>
              <a:rPr lang="nl-NL" sz="3000"/>
              <a:t>dat je AI gebruikt.</a:t>
            </a:r>
          </a:p>
        </p:txBody>
      </p:sp>
    </p:spTree>
    <p:extLst>
      <p:ext uri="{BB962C8B-B14F-4D97-AF65-F5344CB8AC3E}">
        <p14:creationId xmlns:p14="http://schemas.microsoft.com/office/powerpoint/2010/main" val="258589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BBA3B79-D295-7D06-9EA7-DF5B66C5BC07}"/>
              </a:ext>
            </a:extLst>
          </p:cNvPr>
          <p:cNvPicPr>
            <a:picLocks noChangeAspect="1"/>
          </p:cNvPicPr>
          <p:nvPr/>
        </p:nvPicPr>
        <p:blipFill>
          <a:blip r:embed="rId3"/>
          <a:stretch>
            <a:fillRect/>
          </a:stretch>
        </p:blipFill>
        <p:spPr>
          <a:xfrm>
            <a:off x="8680892" y="2859804"/>
            <a:ext cx="3535421" cy="2548611"/>
          </a:xfrm>
          <a:prstGeom prst="rect">
            <a:avLst/>
          </a:prstGeom>
        </p:spPr>
      </p:pic>
      <p:sp>
        <p:nvSpPr>
          <p:cNvPr id="2" name="Titel 1">
            <a:extLst>
              <a:ext uri="{FF2B5EF4-FFF2-40B4-BE49-F238E27FC236}">
                <a16:creationId xmlns:a16="http://schemas.microsoft.com/office/drawing/2014/main" id="{9BB3BB52-7A7E-9A8E-FBD8-504A66A34925}"/>
              </a:ext>
            </a:extLst>
          </p:cNvPr>
          <p:cNvSpPr>
            <a:spLocks noGrp="1"/>
          </p:cNvSpPr>
          <p:nvPr>
            <p:ph type="title"/>
          </p:nvPr>
        </p:nvSpPr>
        <p:spPr>
          <a:xfrm>
            <a:off x="1080000" y="908050"/>
            <a:ext cx="11252988" cy="865188"/>
          </a:xfrm>
        </p:spPr>
        <p:txBody>
          <a:bodyPr anchor="t" anchorCtr="0">
            <a:normAutofit/>
          </a:bodyPr>
          <a:lstStyle/>
          <a:p>
            <a:r>
              <a:rPr lang="nl-NL">
                <a:solidFill>
                  <a:schemeClr val="accent2"/>
                </a:solidFill>
              </a:rPr>
              <a:t>AI is meer dan ChatGPT</a:t>
            </a:r>
          </a:p>
        </p:txBody>
      </p:sp>
      <p:sp>
        <p:nvSpPr>
          <p:cNvPr id="3" name="Tijdelijke aanduiding voor inhoud 2">
            <a:extLst>
              <a:ext uri="{FF2B5EF4-FFF2-40B4-BE49-F238E27FC236}">
                <a16:creationId xmlns:a16="http://schemas.microsoft.com/office/drawing/2014/main" id="{E36135CC-1DB7-B87E-B57A-5224A0877AE4}"/>
              </a:ext>
            </a:extLst>
          </p:cNvPr>
          <p:cNvSpPr>
            <a:spLocks noGrp="1"/>
          </p:cNvSpPr>
          <p:nvPr>
            <p:ph idx="10"/>
          </p:nvPr>
        </p:nvSpPr>
        <p:spPr>
          <a:xfrm>
            <a:off x="1080000" y="1773238"/>
            <a:ext cx="8121150" cy="3789950"/>
          </a:xfrm>
        </p:spPr>
        <p:txBody>
          <a:bodyPr>
            <a:noAutofit/>
          </a:bodyPr>
          <a:lstStyle/>
          <a:p>
            <a:pPr marL="396000" indent="-396000">
              <a:spcAft>
                <a:spcPts val="1000"/>
              </a:spcAft>
            </a:pPr>
            <a:r>
              <a:rPr lang="nl-NL" sz="3000"/>
              <a:t>AI komt de school ook binnen via leerlingen, ouders en collega's. Daarom moeten medewerkers in de school AI kunnen herkennen en er bewust mee omgaan.</a:t>
            </a:r>
          </a:p>
          <a:p>
            <a:pPr marL="396000" indent="-396000">
              <a:spcAft>
                <a:spcPts val="1000"/>
              </a:spcAft>
            </a:pPr>
            <a:r>
              <a:rPr lang="nl-NL" sz="3000"/>
              <a:t>AI-geletterdheid is dus relevant voor </a:t>
            </a:r>
            <a:br>
              <a:rPr lang="nl-NL" sz="3000"/>
            </a:br>
            <a:r>
              <a:rPr lang="nl-NL" sz="3000"/>
              <a:t>iedereen in de school, niet alleen voor medewerkers die chatbots, zoals </a:t>
            </a:r>
            <a:br>
              <a:rPr lang="nl-NL" sz="3000"/>
            </a:br>
            <a:r>
              <a:rPr lang="nl-NL" sz="3000"/>
              <a:t>ChatGPT, gebruiken.</a:t>
            </a:r>
          </a:p>
          <a:p>
            <a:pPr marL="0" indent="0" algn="ctr">
              <a:buNone/>
            </a:pPr>
            <a:endParaRPr lang="nl-NL"/>
          </a:p>
        </p:txBody>
      </p:sp>
    </p:spTree>
    <p:extLst>
      <p:ext uri="{BB962C8B-B14F-4D97-AF65-F5344CB8AC3E}">
        <p14:creationId xmlns:p14="http://schemas.microsoft.com/office/powerpoint/2010/main" val="2894214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4D0E54-FC9A-C732-5ED2-CE92698413D3}"/>
              </a:ext>
            </a:extLst>
          </p:cNvPr>
          <p:cNvSpPr>
            <a:spLocks noGrp="1"/>
          </p:cNvSpPr>
          <p:nvPr>
            <p:ph type="title"/>
          </p:nvPr>
        </p:nvSpPr>
        <p:spPr>
          <a:xfrm>
            <a:off x="1080000" y="908050"/>
            <a:ext cx="11252988" cy="576734"/>
          </a:xfrm>
        </p:spPr>
        <p:txBody>
          <a:bodyPr/>
          <a:lstStyle/>
          <a:p>
            <a:r>
              <a:rPr lang="nl-NL">
                <a:solidFill>
                  <a:schemeClr val="accent2"/>
                </a:solidFill>
              </a:rPr>
              <a:t>AI-geletterdheid en digitale geletterdheid</a:t>
            </a:r>
          </a:p>
        </p:txBody>
      </p:sp>
      <p:sp>
        <p:nvSpPr>
          <p:cNvPr id="3" name="Tijdelijke aanduiding voor inhoud 2">
            <a:extLst>
              <a:ext uri="{FF2B5EF4-FFF2-40B4-BE49-F238E27FC236}">
                <a16:creationId xmlns:a16="http://schemas.microsoft.com/office/drawing/2014/main" id="{2CACD5C3-7F43-B709-951D-E9BB3534B3FB}"/>
              </a:ext>
            </a:extLst>
          </p:cNvPr>
          <p:cNvSpPr>
            <a:spLocks noGrp="1"/>
          </p:cNvSpPr>
          <p:nvPr>
            <p:ph idx="10"/>
          </p:nvPr>
        </p:nvSpPr>
        <p:spPr>
          <a:xfrm>
            <a:off x="1080000" y="1772816"/>
            <a:ext cx="6806973" cy="4177134"/>
          </a:xfrm>
        </p:spPr>
        <p:txBody>
          <a:bodyPr/>
          <a:lstStyle/>
          <a:p>
            <a:pPr marL="0" indent="0">
              <a:spcAft>
                <a:spcPts val="1000"/>
              </a:spcAft>
              <a:buNone/>
            </a:pPr>
            <a:r>
              <a:rPr lang="nl-NL" sz="3000"/>
              <a:t>Hoe verhouden deze zich tot elkaar?</a:t>
            </a:r>
          </a:p>
          <a:p>
            <a:pPr marL="396000" indent="-396000">
              <a:spcAft>
                <a:spcPts val="1000"/>
              </a:spcAft>
            </a:pPr>
            <a:r>
              <a:rPr lang="nl-NL" sz="3000"/>
              <a:t>Digitale geletterdheid vormt de brede basis voor het omgaan met digitale technologie en digitale media.</a:t>
            </a:r>
          </a:p>
          <a:p>
            <a:pPr marL="396000" indent="-396000">
              <a:spcAft>
                <a:spcPts val="1000"/>
              </a:spcAft>
            </a:pPr>
            <a:r>
              <a:rPr lang="nl-NL" sz="3000"/>
              <a:t>AI-geletterdheid is een specifiek onderdeel van digitale </a:t>
            </a:r>
            <a:br>
              <a:rPr lang="nl-NL" sz="3000"/>
            </a:br>
            <a:r>
              <a:rPr lang="nl-NL" sz="3000"/>
              <a:t>geletterdheid en richt zich </a:t>
            </a:r>
            <a:br>
              <a:rPr lang="nl-NL" sz="3000"/>
            </a:br>
            <a:r>
              <a:rPr lang="nl-NL" sz="3000"/>
              <a:t>op het omgaan met AI-systemen.</a:t>
            </a:r>
          </a:p>
          <a:p>
            <a:endParaRPr lang="nl-NL" sz="2400"/>
          </a:p>
          <a:p>
            <a:endParaRPr lang="nl-NL" sz="2400"/>
          </a:p>
        </p:txBody>
      </p:sp>
      <p:grpSp>
        <p:nvGrpSpPr>
          <p:cNvPr id="10" name="Groep 9">
            <a:extLst>
              <a:ext uri="{FF2B5EF4-FFF2-40B4-BE49-F238E27FC236}">
                <a16:creationId xmlns:a16="http://schemas.microsoft.com/office/drawing/2014/main" id="{71811942-96DE-7CC9-DFED-71BA7F2D3FFB}"/>
              </a:ext>
            </a:extLst>
          </p:cNvPr>
          <p:cNvGrpSpPr/>
          <p:nvPr/>
        </p:nvGrpSpPr>
        <p:grpSpPr>
          <a:xfrm>
            <a:off x="7847222" y="2160000"/>
            <a:ext cx="3849168" cy="3789950"/>
            <a:chOff x="6976533" y="2125133"/>
            <a:chExt cx="3302000" cy="3251200"/>
          </a:xfrm>
        </p:grpSpPr>
        <p:sp>
          <p:nvSpPr>
            <p:cNvPr id="5" name="Ovaal 4">
              <a:extLst>
                <a:ext uri="{FF2B5EF4-FFF2-40B4-BE49-F238E27FC236}">
                  <a16:creationId xmlns:a16="http://schemas.microsoft.com/office/drawing/2014/main" id="{3146BACB-5091-C7EE-7AAC-2943370854AE}"/>
                </a:ext>
              </a:extLst>
            </p:cNvPr>
            <p:cNvSpPr/>
            <p:nvPr/>
          </p:nvSpPr>
          <p:spPr>
            <a:xfrm>
              <a:off x="6976533" y="2125133"/>
              <a:ext cx="3251200" cy="32512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5FA4442A-230E-C6E0-EC62-6D0B2B790440}"/>
                </a:ext>
              </a:extLst>
            </p:cNvPr>
            <p:cNvSpPr/>
            <p:nvPr/>
          </p:nvSpPr>
          <p:spPr>
            <a:xfrm>
              <a:off x="8678333" y="2984499"/>
              <a:ext cx="1532467" cy="153246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82E18B0A-7389-6C9D-A7DB-F4F776F69963}"/>
                </a:ext>
              </a:extLst>
            </p:cNvPr>
            <p:cNvSpPr txBox="1"/>
            <p:nvPr/>
          </p:nvSpPr>
          <p:spPr>
            <a:xfrm>
              <a:off x="7078133" y="3429000"/>
              <a:ext cx="1600200" cy="626493"/>
            </a:xfrm>
            <a:prstGeom prst="rect">
              <a:avLst/>
            </a:prstGeom>
            <a:noFill/>
          </p:spPr>
          <p:txBody>
            <a:bodyPr wrap="square" rtlCol="0">
              <a:spAutoFit/>
            </a:bodyPr>
            <a:lstStyle/>
            <a:p>
              <a:r>
                <a:rPr lang="nl-NL" sz="2000">
                  <a:solidFill>
                    <a:srgbClr val="172474"/>
                  </a:solidFill>
                </a:rPr>
                <a:t>Digitale geletterdheid</a:t>
              </a:r>
            </a:p>
          </p:txBody>
        </p:sp>
        <p:sp>
          <p:nvSpPr>
            <p:cNvPr id="9" name="Tekstvak 8">
              <a:extLst>
                <a:ext uri="{FF2B5EF4-FFF2-40B4-BE49-F238E27FC236}">
                  <a16:creationId xmlns:a16="http://schemas.microsoft.com/office/drawing/2014/main" id="{B4844F0D-3138-FE01-6FD2-BF0BE2A6AC42}"/>
                </a:ext>
              </a:extLst>
            </p:cNvPr>
            <p:cNvSpPr txBox="1"/>
            <p:nvPr/>
          </p:nvSpPr>
          <p:spPr>
            <a:xfrm>
              <a:off x="8678333" y="3385422"/>
              <a:ext cx="1600200" cy="626493"/>
            </a:xfrm>
            <a:prstGeom prst="rect">
              <a:avLst/>
            </a:prstGeom>
            <a:noFill/>
          </p:spPr>
          <p:txBody>
            <a:bodyPr wrap="square" rtlCol="0">
              <a:spAutoFit/>
            </a:bodyPr>
            <a:lstStyle/>
            <a:p>
              <a:pPr algn="ctr"/>
              <a:r>
                <a:rPr lang="nl-NL" sz="2000">
                  <a:solidFill>
                    <a:srgbClr val="FFFFFF"/>
                  </a:solidFill>
                </a:rPr>
                <a:t>AI- geletterdheid</a:t>
              </a:r>
            </a:p>
          </p:txBody>
        </p:sp>
      </p:grpSp>
    </p:spTree>
    <p:extLst>
      <p:ext uri="{BB962C8B-B14F-4D97-AF65-F5344CB8AC3E}">
        <p14:creationId xmlns:p14="http://schemas.microsoft.com/office/powerpoint/2010/main" val="3323969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Afbeelding 18">
            <a:extLst>
              <a:ext uri="{FF2B5EF4-FFF2-40B4-BE49-F238E27FC236}">
                <a16:creationId xmlns:a16="http://schemas.microsoft.com/office/drawing/2014/main" id="{E7675F64-8A75-23F2-994A-5FE54DB59985}"/>
              </a:ext>
            </a:extLst>
          </p:cNvPr>
          <p:cNvPicPr>
            <a:picLocks noChangeAspect="1"/>
          </p:cNvPicPr>
          <p:nvPr/>
        </p:nvPicPr>
        <p:blipFill>
          <a:blip r:embed="rId3">
            <a:alphaModFix/>
          </a:blip>
          <a:srcRect l="4632" t="19159" r="44419" b="5571"/>
          <a:stretch>
            <a:fillRect/>
          </a:stretch>
        </p:blipFill>
        <p:spPr>
          <a:xfrm>
            <a:off x="4974927" y="1650480"/>
            <a:ext cx="5095854" cy="5095854"/>
          </a:xfrm>
          <a:prstGeom prst="rect">
            <a:avLst/>
          </a:prstGeom>
        </p:spPr>
      </p:pic>
      <p:sp>
        <p:nvSpPr>
          <p:cNvPr id="2" name="Titel 1">
            <a:extLst>
              <a:ext uri="{FF2B5EF4-FFF2-40B4-BE49-F238E27FC236}">
                <a16:creationId xmlns:a16="http://schemas.microsoft.com/office/drawing/2014/main" id="{F314C8B8-F8A5-8DAE-BF4A-23C4BBAA9C99}"/>
              </a:ext>
            </a:extLst>
          </p:cNvPr>
          <p:cNvSpPr>
            <a:spLocks noGrp="1"/>
          </p:cNvSpPr>
          <p:nvPr>
            <p:ph type="title"/>
          </p:nvPr>
        </p:nvSpPr>
        <p:spPr>
          <a:xfrm>
            <a:off x="1080000" y="1773238"/>
            <a:ext cx="5184000" cy="1773238"/>
          </a:xfrm>
        </p:spPr>
        <p:txBody>
          <a:bodyPr>
            <a:normAutofit/>
          </a:bodyPr>
          <a:lstStyle/>
          <a:p>
            <a:pPr>
              <a:lnSpc>
                <a:spcPct val="100000"/>
              </a:lnSpc>
            </a:pPr>
            <a:r>
              <a:rPr lang="nl-NL" sz="3000" b="0"/>
              <a:t>Digitale geletterdheid en </a:t>
            </a:r>
            <a:br>
              <a:rPr lang="nl-NL" sz="3000" b="0"/>
            </a:br>
            <a:r>
              <a:rPr lang="nl-NL" sz="3000" b="0"/>
              <a:t>AI-geletterdheid kennen dezelfde driedeling: </a:t>
            </a:r>
            <a:endParaRPr lang="nl-NL" sz="3000"/>
          </a:p>
        </p:txBody>
      </p:sp>
      <p:sp>
        <p:nvSpPr>
          <p:cNvPr id="4" name="Titel 1">
            <a:extLst>
              <a:ext uri="{FF2B5EF4-FFF2-40B4-BE49-F238E27FC236}">
                <a16:creationId xmlns:a16="http://schemas.microsoft.com/office/drawing/2014/main" id="{1FE9A0B3-66DD-5C8B-DD6E-96D948092CEF}"/>
              </a:ext>
            </a:extLst>
          </p:cNvPr>
          <p:cNvSpPr txBox="1">
            <a:spLocks/>
          </p:cNvSpPr>
          <p:nvPr/>
        </p:nvSpPr>
        <p:spPr>
          <a:xfrm>
            <a:off x="1080000" y="908050"/>
            <a:ext cx="10583863" cy="864766"/>
          </a:xfrm>
          <a:prstGeom prst="rect">
            <a:avLst/>
          </a:prstGeom>
        </p:spPr>
        <p:txBody>
          <a:bodyPr vert="horz" lIns="0" tIns="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a:solidFill>
                  <a:schemeClr val="accent2"/>
                </a:solidFill>
              </a:rPr>
              <a:t>Kundig, kritisch, creatief en professioneel</a:t>
            </a:r>
          </a:p>
        </p:txBody>
      </p:sp>
      <p:grpSp>
        <p:nvGrpSpPr>
          <p:cNvPr id="16" name="Groep 15">
            <a:extLst>
              <a:ext uri="{FF2B5EF4-FFF2-40B4-BE49-F238E27FC236}">
                <a16:creationId xmlns:a16="http://schemas.microsoft.com/office/drawing/2014/main" id="{B577BD85-E137-A830-DF3F-1913734A5CEF}"/>
              </a:ext>
            </a:extLst>
          </p:cNvPr>
          <p:cNvGrpSpPr/>
          <p:nvPr/>
        </p:nvGrpSpPr>
        <p:grpSpPr>
          <a:xfrm>
            <a:off x="1102660" y="3355407"/>
            <a:ext cx="2469138" cy="736110"/>
            <a:chOff x="442913" y="4060826"/>
            <a:chExt cx="2469138" cy="736110"/>
          </a:xfrm>
        </p:grpSpPr>
        <p:sp>
          <p:nvSpPr>
            <p:cNvPr id="6" name="Titel 1">
              <a:extLst>
                <a:ext uri="{FF2B5EF4-FFF2-40B4-BE49-F238E27FC236}">
                  <a16:creationId xmlns:a16="http://schemas.microsoft.com/office/drawing/2014/main" id="{2C332E50-6E70-259B-A4DD-A05206164EFE}"/>
                </a:ext>
              </a:extLst>
            </p:cNvPr>
            <p:cNvSpPr txBox="1">
              <a:spLocks/>
            </p:cNvSpPr>
            <p:nvPr/>
          </p:nvSpPr>
          <p:spPr>
            <a:xfrm>
              <a:off x="442913" y="4060826"/>
              <a:ext cx="2469138" cy="736110"/>
            </a:xfrm>
            <a:prstGeom prst="rect">
              <a:avLst/>
            </a:prstGeom>
            <a:solidFill>
              <a:srgbClr val="76B72A"/>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sz="3000">
                  <a:solidFill>
                    <a:schemeClr val="bg1"/>
                  </a:solidFill>
                </a:rPr>
                <a:t>Kundig</a:t>
              </a:r>
            </a:p>
          </p:txBody>
        </p:sp>
        <p:pic>
          <p:nvPicPr>
            <p:cNvPr id="12" name="Afbeelding 11">
              <a:extLst>
                <a:ext uri="{FF2B5EF4-FFF2-40B4-BE49-F238E27FC236}">
                  <a16:creationId xmlns:a16="http://schemas.microsoft.com/office/drawing/2014/main" id="{4FC0FD06-ACD8-E72D-FB58-E559055C743B}"/>
                </a:ext>
              </a:extLst>
            </p:cNvPr>
            <p:cNvPicPr>
              <a:picLocks noChangeAspect="1"/>
            </p:cNvPicPr>
            <p:nvPr/>
          </p:nvPicPr>
          <p:blipFill>
            <a:blip r:embed="rId4"/>
            <a:srcRect l="-1" r="67949"/>
            <a:stretch>
              <a:fillRect/>
            </a:stretch>
          </p:blipFill>
          <p:spPr>
            <a:xfrm>
              <a:off x="2073261" y="4165287"/>
              <a:ext cx="800408" cy="562374"/>
            </a:xfrm>
            <a:prstGeom prst="rect">
              <a:avLst/>
            </a:prstGeom>
          </p:spPr>
        </p:pic>
      </p:grpSp>
      <p:grpSp>
        <p:nvGrpSpPr>
          <p:cNvPr id="17" name="Groep 16">
            <a:extLst>
              <a:ext uri="{FF2B5EF4-FFF2-40B4-BE49-F238E27FC236}">
                <a16:creationId xmlns:a16="http://schemas.microsoft.com/office/drawing/2014/main" id="{1EBFDF5D-8BE2-3482-BA5E-492196556E51}"/>
              </a:ext>
            </a:extLst>
          </p:cNvPr>
          <p:cNvGrpSpPr/>
          <p:nvPr/>
        </p:nvGrpSpPr>
        <p:grpSpPr>
          <a:xfrm>
            <a:off x="1092200" y="4159504"/>
            <a:ext cx="2469138" cy="741600"/>
            <a:chOff x="442800" y="4864921"/>
            <a:chExt cx="2469138" cy="741600"/>
          </a:xfrm>
        </p:grpSpPr>
        <p:sp>
          <p:nvSpPr>
            <p:cNvPr id="7" name="Titel 1">
              <a:extLst>
                <a:ext uri="{FF2B5EF4-FFF2-40B4-BE49-F238E27FC236}">
                  <a16:creationId xmlns:a16="http://schemas.microsoft.com/office/drawing/2014/main" id="{FDD29D1A-EB9F-87AD-1562-602CFA6A9F4B}"/>
                </a:ext>
              </a:extLst>
            </p:cNvPr>
            <p:cNvSpPr txBox="1">
              <a:spLocks/>
            </p:cNvSpPr>
            <p:nvPr/>
          </p:nvSpPr>
          <p:spPr>
            <a:xfrm>
              <a:off x="442800" y="4864921"/>
              <a:ext cx="2469138" cy="741600"/>
            </a:xfrm>
            <a:prstGeom prst="rect">
              <a:avLst/>
            </a:prstGeom>
            <a:solidFill>
              <a:srgbClr val="E5006D"/>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sz="3000">
                  <a:solidFill>
                    <a:schemeClr val="bg1"/>
                  </a:solidFill>
                </a:rPr>
                <a:t>Kritisch</a:t>
              </a:r>
            </a:p>
          </p:txBody>
        </p:sp>
        <p:pic>
          <p:nvPicPr>
            <p:cNvPr id="13" name="Afbeelding 12">
              <a:extLst>
                <a:ext uri="{FF2B5EF4-FFF2-40B4-BE49-F238E27FC236}">
                  <a16:creationId xmlns:a16="http://schemas.microsoft.com/office/drawing/2014/main" id="{A6712220-7D68-F349-F8A1-4B1B5E5C1E2B}"/>
                </a:ext>
              </a:extLst>
            </p:cNvPr>
            <p:cNvPicPr>
              <a:picLocks noChangeAspect="1"/>
            </p:cNvPicPr>
            <p:nvPr/>
          </p:nvPicPr>
          <p:blipFill>
            <a:blip r:embed="rId4"/>
            <a:srcRect l="38395" r="29553"/>
            <a:stretch>
              <a:fillRect/>
            </a:stretch>
          </p:blipFill>
          <p:spPr>
            <a:xfrm>
              <a:off x="2090510" y="4993354"/>
              <a:ext cx="800408" cy="562374"/>
            </a:xfrm>
            <a:prstGeom prst="rect">
              <a:avLst/>
            </a:prstGeom>
          </p:spPr>
        </p:pic>
      </p:grpSp>
      <p:grpSp>
        <p:nvGrpSpPr>
          <p:cNvPr id="18" name="Groep 17">
            <a:extLst>
              <a:ext uri="{FF2B5EF4-FFF2-40B4-BE49-F238E27FC236}">
                <a16:creationId xmlns:a16="http://schemas.microsoft.com/office/drawing/2014/main" id="{354A8465-CD39-CB43-E499-E93F8AB14DA1}"/>
              </a:ext>
            </a:extLst>
          </p:cNvPr>
          <p:cNvGrpSpPr/>
          <p:nvPr/>
        </p:nvGrpSpPr>
        <p:grpSpPr>
          <a:xfrm>
            <a:off x="1102660" y="4962534"/>
            <a:ext cx="2448119" cy="738000"/>
            <a:chOff x="453260" y="5612535"/>
            <a:chExt cx="2448119" cy="738000"/>
          </a:xfrm>
        </p:grpSpPr>
        <p:sp>
          <p:nvSpPr>
            <p:cNvPr id="11" name="Titel 1">
              <a:extLst>
                <a:ext uri="{FF2B5EF4-FFF2-40B4-BE49-F238E27FC236}">
                  <a16:creationId xmlns:a16="http://schemas.microsoft.com/office/drawing/2014/main" id="{51644E50-DEEB-9349-F8ED-520FAD020E1B}"/>
                </a:ext>
              </a:extLst>
            </p:cNvPr>
            <p:cNvSpPr txBox="1">
              <a:spLocks/>
            </p:cNvSpPr>
            <p:nvPr/>
          </p:nvSpPr>
          <p:spPr>
            <a:xfrm>
              <a:off x="453260" y="5612535"/>
              <a:ext cx="2448119" cy="738000"/>
            </a:xfrm>
            <a:prstGeom prst="rect">
              <a:avLst/>
            </a:prstGeom>
            <a:solidFill>
              <a:srgbClr val="EC6607"/>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sz="3000">
                  <a:solidFill>
                    <a:schemeClr val="bg1"/>
                  </a:solidFill>
                </a:rPr>
                <a:t>Creatief</a:t>
              </a:r>
            </a:p>
          </p:txBody>
        </p:sp>
        <p:pic>
          <p:nvPicPr>
            <p:cNvPr id="14" name="Afbeelding 13">
              <a:extLst>
                <a:ext uri="{FF2B5EF4-FFF2-40B4-BE49-F238E27FC236}">
                  <a16:creationId xmlns:a16="http://schemas.microsoft.com/office/drawing/2014/main" id="{05291FF0-CB6D-A6BA-DC31-95F82542FCA4}"/>
                </a:ext>
              </a:extLst>
            </p:cNvPr>
            <p:cNvPicPr>
              <a:picLocks noChangeAspect="1"/>
            </p:cNvPicPr>
            <p:nvPr/>
          </p:nvPicPr>
          <p:blipFill>
            <a:blip r:embed="rId4"/>
            <a:srcRect l="73763" r="-5815"/>
            <a:stretch>
              <a:fillRect/>
            </a:stretch>
          </p:blipFill>
          <p:spPr>
            <a:xfrm>
              <a:off x="2100971" y="5718455"/>
              <a:ext cx="800408" cy="562374"/>
            </a:xfrm>
            <a:prstGeom prst="rect">
              <a:avLst/>
            </a:prstGeom>
          </p:spPr>
        </p:pic>
      </p:grpSp>
    </p:spTree>
    <p:extLst>
      <p:ext uri="{BB962C8B-B14F-4D97-AF65-F5344CB8AC3E}">
        <p14:creationId xmlns:p14="http://schemas.microsoft.com/office/powerpoint/2010/main" val="263968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081D485E-30DF-A5F7-7C6B-5ADB5BB5FDBE}"/>
              </a:ext>
            </a:extLst>
          </p:cNvPr>
          <p:cNvSpPr txBox="1">
            <a:spLocks/>
          </p:cNvSpPr>
          <p:nvPr/>
        </p:nvSpPr>
        <p:spPr>
          <a:xfrm>
            <a:off x="1080000" y="1772816"/>
            <a:ext cx="5168291" cy="5085184"/>
          </a:xfrm>
          <a:prstGeom prst="rect">
            <a:avLst/>
          </a:prstGeom>
        </p:spPr>
        <p:txBody>
          <a:bodyPr vert="horz" lIns="0" tIns="0" rIns="0" bIns="0" numCol="1" rtlCol="0">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000"/>
              <a:t>Professioneel maakt duidelijk dat je AI verantwoord inzet op een manier die past bij jouw functie of rol, taken en verantwoordelijkheden. </a:t>
            </a:r>
            <a:br>
              <a:rPr lang="nl-NL" sz="3000"/>
            </a:br>
            <a:r>
              <a:rPr lang="nl-NL" sz="3000"/>
              <a:t>De inhoud hiervan kan dus per functie of rol verschillen. </a:t>
            </a:r>
          </a:p>
          <a:p>
            <a:endParaRPr lang="nl-NL"/>
          </a:p>
        </p:txBody>
      </p:sp>
      <p:sp>
        <p:nvSpPr>
          <p:cNvPr id="7" name="Titel 1">
            <a:extLst>
              <a:ext uri="{FF2B5EF4-FFF2-40B4-BE49-F238E27FC236}">
                <a16:creationId xmlns:a16="http://schemas.microsoft.com/office/drawing/2014/main" id="{DD217DB4-B611-B348-BDED-9E216E85EA71}"/>
              </a:ext>
            </a:extLst>
          </p:cNvPr>
          <p:cNvSpPr txBox="1">
            <a:spLocks/>
          </p:cNvSpPr>
          <p:nvPr/>
        </p:nvSpPr>
        <p:spPr>
          <a:xfrm>
            <a:off x="1092200" y="908050"/>
            <a:ext cx="11252988" cy="864766"/>
          </a:xfrm>
          <a:prstGeom prst="rect">
            <a:avLst/>
          </a:prstGeom>
        </p:spPr>
        <p:txBody>
          <a:bodyPr vert="horz" lIns="0" tIns="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a:solidFill>
                  <a:schemeClr val="accent2"/>
                </a:solidFill>
              </a:rPr>
              <a:t>Kundig, kritisch, creatief en professioneel</a:t>
            </a:r>
          </a:p>
        </p:txBody>
      </p:sp>
      <p:pic>
        <p:nvPicPr>
          <p:cNvPr id="8" name="Afbeelding 7">
            <a:extLst>
              <a:ext uri="{FF2B5EF4-FFF2-40B4-BE49-F238E27FC236}">
                <a16:creationId xmlns:a16="http://schemas.microsoft.com/office/drawing/2014/main" id="{4F57D4B2-11E3-ABC8-7097-BA203FD85C86}"/>
              </a:ext>
            </a:extLst>
          </p:cNvPr>
          <p:cNvPicPr>
            <a:picLocks noChangeAspect="1"/>
          </p:cNvPicPr>
          <p:nvPr/>
        </p:nvPicPr>
        <p:blipFill>
          <a:blip r:embed="rId3">
            <a:alphaModFix/>
          </a:blip>
          <a:stretch>
            <a:fillRect/>
          </a:stretch>
        </p:blipFill>
        <p:spPr>
          <a:xfrm>
            <a:off x="6125988" y="2096646"/>
            <a:ext cx="5777837" cy="3836105"/>
          </a:xfrm>
          <a:prstGeom prst="rect">
            <a:avLst/>
          </a:prstGeom>
        </p:spPr>
      </p:pic>
    </p:spTree>
    <p:extLst>
      <p:ext uri="{BB962C8B-B14F-4D97-AF65-F5344CB8AC3E}">
        <p14:creationId xmlns:p14="http://schemas.microsoft.com/office/powerpoint/2010/main" val="2781223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57F3DBF4-F2CF-CB1E-CE52-BEB360268BB2}"/>
              </a:ext>
            </a:extLst>
          </p:cNvPr>
          <p:cNvSpPr/>
          <p:nvPr/>
        </p:nvSpPr>
        <p:spPr>
          <a:xfrm>
            <a:off x="0" y="0"/>
            <a:ext cx="12192000" cy="1772815"/>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32D2040-44D7-D9D0-7594-FDC89E9DF562}"/>
              </a:ext>
            </a:extLst>
          </p:cNvPr>
          <p:cNvSpPr>
            <a:spLocks noGrp="1"/>
          </p:cNvSpPr>
          <p:nvPr>
            <p:ph type="title"/>
          </p:nvPr>
        </p:nvSpPr>
        <p:spPr>
          <a:xfrm>
            <a:off x="1080000" y="368299"/>
            <a:ext cx="6039643" cy="1404515"/>
          </a:xfrm>
        </p:spPr>
        <p:txBody>
          <a:bodyPr anchor="ctr" anchorCtr="0">
            <a:normAutofit/>
          </a:bodyPr>
          <a:lstStyle/>
          <a:p>
            <a:r>
              <a:rPr lang="nl-NL" sz="3000" b="0">
                <a:solidFill>
                  <a:schemeClr val="bg1"/>
                </a:solidFill>
              </a:rPr>
              <a:t>Basisniveau </a:t>
            </a:r>
            <a:br>
              <a:rPr lang="nl-NL" sz="3000" b="0">
                <a:solidFill>
                  <a:schemeClr val="bg1"/>
                </a:solidFill>
              </a:rPr>
            </a:br>
            <a:r>
              <a:rPr lang="nl-NL" sz="3000" b="0">
                <a:solidFill>
                  <a:schemeClr val="bg1"/>
                </a:solidFill>
              </a:rPr>
              <a:t>AI-geletterdheid</a:t>
            </a:r>
          </a:p>
        </p:txBody>
      </p:sp>
      <p:sp>
        <p:nvSpPr>
          <p:cNvPr id="3" name="Tijdelijke aanduiding voor inhoud 2">
            <a:extLst>
              <a:ext uri="{FF2B5EF4-FFF2-40B4-BE49-F238E27FC236}">
                <a16:creationId xmlns:a16="http://schemas.microsoft.com/office/drawing/2014/main" id="{E6E19B1B-3738-C04C-A009-BF9FCB60F832}"/>
              </a:ext>
            </a:extLst>
          </p:cNvPr>
          <p:cNvSpPr>
            <a:spLocks noGrp="1"/>
          </p:cNvSpPr>
          <p:nvPr>
            <p:ph idx="10"/>
          </p:nvPr>
        </p:nvSpPr>
        <p:spPr>
          <a:xfrm>
            <a:off x="1080000" y="2160000"/>
            <a:ext cx="4336324" cy="4797318"/>
          </a:xfrm>
        </p:spPr>
        <p:txBody>
          <a:bodyPr>
            <a:noAutofit/>
          </a:bodyPr>
          <a:lstStyle/>
          <a:p>
            <a:pPr marL="396000" indent="-396000">
              <a:spcAft>
                <a:spcPts val="1000"/>
              </a:spcAft>
            </a:pPr>
            <a:r>
              <a:rPr lang="nl-NL" sz="3000"/>
              <a:t>We richten ons nu </a:t>
            </a:r>
            <a:br>
              <a:rPr lang="nl-NL" sz="3000"/>
            </a:br>
            <a:r>
              <a:rPr lang="nl-NL" sz="3000"/>
              <a:t>op het </a:t>
            </a:r>
            <a:r>
              <a:rPr lang="nl-NL" sz="3000" b="1"/>
              <a:t>basisniveau</a:t>
            </a:r>
            <a:r>
              <a:rPr lang="nl-NL" sz="3000"/>
              <a:t> </a:t>
            </a:r>
            <a:br>
              <a:rPr lang="nl-NL" sz="3000"/>
            </a:br>
            <a:r>
              <a:rPr lang="nl-NL" sz="3000"/>
              <a:t>AI-geletterdheid.</a:t>
            </a:r>
          </a:p>
          <a:p>
            <a:pPr marL="396000" indent="-396000">
              <a:spcAft>
                <a:spcPts val="1000"/>
              </a:spcAft>
            </a:pPr>
            <a:r>
              <a:rPr lang="nl-NL" sz="3000"/>
              <a:t>Dit geldt voor alle medewerkers. </a:t>
            </a:r>
            <a:br>
              <a:rPr lang="nl-NL" sz="3000"/>
            </a:br>
            <a:r>
              <a:rPr lang="nl-NL" sz="3000" i="1"/>
              <a:t>Professioneel</a:t>
            </a:r>
            <a:r>
              <a:rPr lang="nl-NL" sz="3000"/>
              <a:t> nemen we hierin nog niet mee, omdat dit per functie of rol verschilt.</a:t>
            </a:r>
          </a:p>
        </p:txBody>
      </p:sp>
      <p:sp>
        <p:nvSpPr>
          <p:cNvPr id="5" name="Tijdelijke aanduiding voor inhoud 2">
            <a:extLst>
              <a:ext uri="{FF2B5EF4-FFF2-40B4-BE49-F238E27FC236}">
                <a16:creationId xmlns:a16="http://schemas.microsoft.com/office/drawing/2014/main" id="{BE92AF78-BB95-B334-D176-24C4DF6C72A5}"/>
              </a:ext>
            </a:extLst>
          </p:cNvPr>
          <p:cNvSpPr txBox="1">
            <a:spLocks/>
          </p:cNvSpPr>
          <p:nvPr/>
        </p:nvSpPr>
        <p:spPr>
          <a:xfrm>
            <a:off x="6015490" y="2160000"/>
            <a:ext cx="5328785" cy="3933116"/>
          </a:xfrm>
          <a:prstGeom prst="rect">
            <a:avLst/>
          </a:prstGeom>
        </p:spPr>
        <p:txBody>
          <a:bodyPr vert="horz" lIns="0" tIns="0" rIns="0" bIns="0" numCol="1" rtlCol="0">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000" indent="-396000">
              <a:spcAft>
                <a:spcPts val="1000"/>
              </a:spcAft>
            </a:pPr>
            <a:r>
              <a:rPr lang="nl-NL" sz="3000"/>
              <a:t>Dit niveau bevat geen competenties die vragen om </a:t>
            </a:r>
            <a:br>
              <a:rPr lang="nl-NL" sz="3000"/>
            </a:br>
            <a:r>
              <a:rPr lang="nl-NL" sz="3000"/>
              <a:t>AI zelf toe te passen.</a:t>
            </a:r>
          </a:p>
          <a:p>
            <a:pPr marL="396000" indent="-396000">
              <a:spcAft>
                <a:spcPts val="1000"/>
              </a:spcAft>
            </a:pPr>
            <a:r>
              <a:rPr lang="nl-NL" sz="3000"/>
              <a:t>De basis gaat om voldoende kennis en begrip om AI te herkennen, de invloed ervan </a:t>
            </a:r>
            <a:br>
              <a:rPr lang="nl-NL" sz="3000"/>
            </a:br>
            <a:r>
              <a:rPr lang="nl-NL" sz="3000"/>
              <a:t>te begrijpen en er kritisch en professioneel mee om te gaan.</a:t>
            </a:r>
          </a:p>
          <a:p>
            <a:pPr marL="0" indent="0">
              <a:buNone/>
            </a:pPr>
            <a:endParaRPr lang="nl-NL"/>
          </a:p>
        </p:txBody>
      </p:sp>
      <p:pic>
        <p:nvPicPr>
          <p:cNvPr id="7" name="Afbeelding 6">
            <a:extLst>
              <a:ext uri="{FF2B5EF4-FFF2-40B4-BE49-F238E27FC236}">
                <a16:creationId xmlns:a16="http://schemas.microsoft.com/office/drawing/2014/main" id="{9E4C6193-76C8-800F-29F8-297BD3CBA27D}"/>
              </a:ext>
            </a:extLst>
          </p:cNvPr>
          <p:cNvPicPr>
            <a:picLocks noChangeAspect="1"/>
          </p:cNvPicPr>
          <p:nvPr/>
        </p:nvPicPr>
        <p:blipFill>
          <a:blip r:embed="rId3"/>
          <a:srcRect t="5004" b="5004"/>
          <a:stretch/>
        </p:blipFill>
        <p:spPr>
          <a:xfrm>
            <a:off x="0" y="0"/>
            <a:ext cx="12193200" cy="6858000"/>
          </a:xfrm>
          <a:prstGeom prst="rect">
            <a:avLst/>
          </a:prstGeom>
        </p:spPr>
      </p:pic>
    </p:spTree>
    <p:extLst>
      <p:ext uri="{BB962C8B-B14F-4D97-AF65-F5344CB8AC3E}">
        <p14:creationId xmlns:p14="http://schemas.microsoft.com/office/powerpoint/2010/main" val="347971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9230E83E-89D3-2D6E-C76B-7B4A02AD34BC}"/>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524DEABC-3FE3-EC98-D870-DD8A377D860D}"/>
              </a:ext>
            </a:extLst>
          </p:cNvPr>
          <p:cNvSpPr txBox="1">
            <a:spLocks/>
          </p:cNvSpPr>
          <p:nvPr/>
        </p:nvSpPr>
        <p:spPr>
          <a:xfrm>
            <a:off x="6225647" y="1772816"/>
            <a:ext cx="5280554" cy="4177134"/>
          </a:xfrm>
          <a:prstGeom prst="rect">
            <a:avLst/>
          </a:prstGeom>
        </p:spPr>
        <p:txBody>
          <a:bodyPr vert="horz" lIns="0" tIns="0" rIns="0" bIns="0" numCol="1" rtlCol="0">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a:p>
        </p:txBody>
      </p:sp>
      <p:sp>
        <p:nvSpPr>
          <p:cNvPr id="9" name="Rechthoekige toelichting 8">
            <a:extLst>
              <a:ext uri="{FF2B5EF4-FFF2-40B4-BE49-F238E27FC236}">
                <a16:creationId xmlns:a16="http://schemas.microsoft.com/office/drawing/2014/main" id="{51C1A846-AD5E-BC4F-D01C-CB990821EA20}"/>
              </a:ext>
            </a:extLst>
          </p:cNvPr>
          <p:cNvSpPr/>
          <p:nvPr/>
        </p:nvSpPr>
        <p:spPr>
          <a:xfrm>
            <a:off x="1761965" y="855549"/>
            <a:ext cx="8982235" cy="4663508"/>
          </a:xfrm>
          <a:prstGeom prst="wedge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512000" tIns="0" rtlCol="0" anchor="ctr"/>
          <a:lstStyle/>
          <a:p>
            <a:r>
              <a:rPr lang="nl-NL" sz="3000">
                <a:solidFill>
                  <a:schemeClr val="bg1"/>
                </a:solidFill>
              </a:rPr>
              <a:t>In gesprek over AI-geletterdheid</a:t>
            </a:r>
            <a:endParaRPr lang="nl-NL" sz="3000" b="1">
              <a:solidFill>
                <a:schemeClr val="bg1"/>
              </a:solidFill>
            </a:endParaRPr>
          </a:p>
          <a:p>
            <a:br>
              <a:rPr lang="nl-NL" sz="2000" b="1">
                <a:solidFill>
                  <a:schemeClr val="bg1"/>
                </a:solidFill>
              </a:rPr>
            </a:br>
            <a:r>
              <a:rPr lang="nl-NL" sz="3800" b="1">
                <a:solidFill>
                  <a:schemeClr val="bg1"/>
                </a:solidFill>
              </a:rPr>
              <a:t>Wat moet je weten en </a:t>
            </a:r>
            <a:br>
              <a:rPr lang="nl-NL" sz="3800" b="1">
                <a:solidFill>
                  <a:schemeClr val="bg1"/>
                </a:solidFill>
              </a:rPr>
            </a:br>
            <a:r>
              <a:rPr lang="nl-NL" sz="3800" b="1">
                <a:solidFill>
                  <a:schemeClr val="bg1"/>
                </a:solidFill>
              </a:rPr>
              <a:t>kunnen om verantwoord </a:t>
            </a:r>
            <a:br>
              <a:rPr lang="nl-NL" sz="3800" b="1">
                <a:solidFill>
                  <a:schemeClr val="bg1"/>
                </a:solidFill>
              </a:rPr>
            </a:br>
            <a:r>
              <a:rPr lang="nl-NL" sz="3800" b="1">
                <a:solidFill>
                  <a:schemeClr val="bg1"/>
                </a:solidFill>
              </a:rPr>
              <a:t>om te kunnen gaan met AI </a:t>
            </a:r>
            <a:br>
              <a:rPr lang="nl-NL" sz="3800" b="1">
                <a:solidFill>
                  <a:schemeClr val="bg1"/>
                </a:solidFill>
              </a:rPr>
            </a:br>
            <a:r>
              <a:rPr lang="nl-NL" sz="3800" b="1">
                <a:solidFill>
                  <a:schemeClr val="bg1"/>
                </a:solidFill>
              </a:rPr>
              <a:t>in je werk op school?</a:t>
            </a:r>
          </a:p>
        </p:txBody>
      </p:sp>
    </p:spTree>
    <p:extLst>
      <p:ext uri="{BB962C8B-B14F-4D97-AF65-F5344CB8AC3E}">
        <p14:creationId xmlns:p14="http://schemas.microsoft.com/office/powerpoint/2010/main" val="249171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9038B5-985F-7614-A64B-BB2461B8099F}"/>
              </a:ext>
            </a:extLst>
          </p:cNvPr>
          <p:cNvSpPr>
            <a:spLocks noGrp="1"/>
          </p:cNvSpPr>
          <p:nvPr>
            <p:ph type="title"/>
          </p:nvPr>
        </p:nvSpPr>
        <p:spPr>
          <a:xfrm>
            <a:off x="1092200" y="908050"/>
            <a:ext cx="3781538" cy="864766"/>
          </a:xfrm>
        </p:spPr>
        <p:txBody>
          <a:bodyPr/>
          <a:lstStyle/>
          <a:p>
            <a:r>
              <a:rPr lang="nl-NL"/>
              <a:t>Zelfevaluatie</a:t>
            </a:r>
          </a:p>
        </p:txBody>
      </p:sp>
      <p:sp>
        <p:nvSpPr>
          <p:cNvPr id="3" name="Tijdelijke aanduiding voor inhoud 2">
            <a:extLst>
              <a:ext uri="{FF2B5EF4-FFF2-40B4-BE49-F238E27FC236}">
                <a16:creationId xmlns:a16="http://schemas.microsoft.com/office/drawing/2014/main" id="{06A90B71-1D2F-7734-6A94-B4FE7EFBAFB2}"/>
              </a:ext>
            </a:extLst>
          </p:cNvPr>
          <p:cNvSpPr>
            <a:spLocks noGrp="1"/>
          </p:cNvSpPr>
          <p:nvPr>
            <p:ph idx="10"/>
          </p:nvPr>
        </p:nvSpPr>
        <p:spPr>
          <a:xfrm>
            <a:off x="1089105" y="1772816"/>
            <a:ext cx="3135234" cy="4177134"/>
          </a:xfrm>
        </p:spPr>
        <p:txBody>
          <a:bodyPr/>
          <a:lstStyle/>
          <a:p>
            <a:r>
              <a:rPr lang="nl-NL" sz="3000"/>
              <a:t>Vul nu de zelfevaluatie in.</a:t>
            </a:r>
          </a:p>
          <a:p>
            <a:endParaRPr lang="nl-NL" sz="2400"/>
          </a:p>
        </p:txBody>
      </p:sp>
      <p:pic>
        <p:nvPicPr>
          <p:cNvPr id="6" name="Afbeelding 5">
            <a:extLst>
              <a:ext uri="{FF2B5EF4-FFF2-40B4-BE49-F238E27FC236}">
                <a16:creationId xmlns:a16="http://schemas.microsoft.com/office/drawing/2014/main" id="{B38E910B-728B-1CBD-D651-83495A6066BA}"/>
              </a:ext>
            </a:extLst>
          </p:cNvPr>
          <p:cNvPicPr>
            <a:picLocks noChangeAspect="1"/>
          </p:cNvPicPr>
          <p:nvPr/>
        </p:nvPicPr>
        <p:blipFill>
          <a:blip r:embed="rId3"/>
          <a:srcRect t="-146" b="35113"/>
          <a:stretch>
            <a:fillRect/>
          </a:stretch>
        </p:blipFill>
        <p:spPr>
          <a:xfrm>
            <a:off x="5016125" y="908050"/>
            <a:ext cx="6691298" cy="5976000"/>
          </a:xfrm>
          <a:prstGeom prst="rect">
            <a:avLst/>
          </a:prstGeom>
          <a:solidFill>
            <a:schemeClr val="bg1"/>
          </a:solidFill>
        </p:spPr>
      </p:pic>
    </p:spTree>
    <p:extLst>
      <p:ext uri="{BB962C8B-B14F-4D97-AF65-F5344CB8AC3E}">
        <p14:creationId xmlns:p14="http://schemas.microsoft.com/office/powerpoint/2010/main" val="1722097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2F7A0-B0CC-08F0-5962-47C7CD871757}"/>
              </a:ext>
            </a:extLst>
          </p:cNvPr>
          <p:cNvSpPr>
            <a:spLocks noGrp="1"/>
          </p:cNvSpPr>
          <p:nvPr>
            <p:ph type="title"/>
          </p:nvPr>
        </p:nvSpPr>
        <p:spPr>
          <a:xfrm>
            <a:off x="1080000" y="4474030"/>
            <a:ext cx="10046602" cy="1629230"/>
          </a:xfrm>
        </p:spPr>
        <p:txBody>
          <a:bodyPr anchor="b" anchorCtr="0">
            <a:noAutofit/>
          </a:bodyPr>
          <a:lstStyle/>
          <a:p>
            <a:r>
              <a:rPr lang="nl-NL" sz="5400">
                <a:solidFill>
                  <a:schemeClr val="bg1"/>
                </a:solidFill>
              </a:rPr>
              <a:t>Welke stappen hebben </a:t>
            </a:r>
            <a:br>
              <a:rPr lang="nl-NL" sz="5400">
                <a:solidFill>
                  <a:schemeClr val="bg1"/>
                </a:solidFill>
              </a:rPr>
            </a:br>
            <a:r>
              <a:rPr lang="nl-NL" sz="5400">
                <a:solidFill>
                  <a:schemeClr val="bg1"/>
                </a:solidFill>
              </a:rPr>
              <a:t>we nog te zetten?</a:t>
            </a:r>
          </a:p>
        </p:txBody>
      </p:sp>
      <p:grpSp>
        <p:nvGrpSpPr>
          <p:cNvPr id="5" name="Groep 4">
            <a:extLst>
              <a:ext uri="{FF2B5EF4-FFF2-40B4-BE49-F238E27FC236}">
                <a16:creationId xmlns:a16="http://schemas.microsoft.com/office/drawing/2014/main" id="{F62B38BB-BF81-0442-5296-D375B9D46BA0}"/>
              </a:ext>
            </a:extLst>
          </p:cNvPr>
          <p:cNvGrpSpPr/>
          <p:nvPr/>
        </p:nvGrpSpPr>
        <p:grpSpPr>
          <a:xfrm>
            <a:off x="1080000" y="372208"/>
            <a:ext cx="892690" cy="736110"/>
            <a:chOff x="14454248" y="908050"/>
            <a:chExt cx="892690" cy="736110"/>
          </a:xfrm>
        </p:grpSpPr>
        <p:sp>
          <p:nvSpPr>
            <p:cNvPr id="6" name="Titel 1">
              <a:extLst>
                <a:ext uri="{FF2B5EF4-FFF2-40B4-BE49-F238E27FC236}">
                  <a16:creationId xmlns:a16="http://schemas.microsoft.com/office/drawing/2014/main" id="{34286386-A8A1-81FE-921C-5E036B65C0BF}"/>
                </a:ext>
              </a:extLst>
            </p:cNvPr>
            <p:cNvSpPr txBox="1">
              <a:spLocks/>
            </p:cNvSpPr>
            <p:nvPr/>
          </p:nvSpPr>
          <p:spPr>
            <a:xfrm>
              <a:off x="14454248" y="908050"/>
              <a:ext cx="892690" cy="736110"/>
            </a:xfrm>
            <a:prstGeom prst="rect">
              <a:avLst/>
            </a:prstGeom>
            <a:solidFill>
              <a:srgbClr val="76B72A"/>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7" name="Afbeelding 6">
              <a:extLst>
                <a:ext uri="{FF2B5EF4-FFF2-40B4-BE49-F238E27FC236}">
                  <a16:creationId xmlns:a16="http://schemas.microsoft.com/office/drawing/2014/main" id="{D6881E76-499E-50D1-D8C6-2E150D06838C}"/>
                </a:ext>
              </a:extLst>
            </p:cNvPr>
            <p:cNvPicPr>
              <a:picLocks noChangeAspect="1"/>
            </p:cNvPicPr>
            <p:nvPr/>
          </p:nvPicPr>
          <p:blipFill>
            <a:blip r:embed="rId3"/>
            <a:srcRect l="-1" r="67949"/>
            <a:stretch>
              <a:fillRect/>
            </a:stretch>
          </p:blipFill>
          <p:spPr>
            <a:xfrm>
              <a:off x="14508148" y="1012511"/>
              <a:ext cx="800408" cy="562374"/>
            </a:xfrm>
            <a:prstGeom prst="rect">
              <a:avLst/>
            </a:prstGeom>
          </p:spPr>
        </p:pic>
      </p:grpSp>
      <p:grpSp>
        <p:nvGrpSpPr>
          <p:cNvPr id="8" name="Groep 7">
            <a:extLst>
              <a:ext uri="{FF2B5EF4-FFF2-40B4-BE49-F238E27FC236}">
                <a16:creationId xmlns:a16="http://schemas.microsoft.com/office/drawing/2014/main" id="{9B1433BC-4DDD-C351-AE3F-C3BE530D5232}"/>
              </a:ext>
            </a:extLst>
          </p:cNvPr>
          <p:cNvGrpSpPr/>
          <p:nvPr/>
        </p:nvGrpSpPr>
        <p:grpSpPr>
          <a:xfrm>
            <a:off x="2062390" y="372208"/>
            <a:ext cx="892690" cy="741600"/>
            <a:chOff x="14443788" y="1712147"/>
            <a:chExt cx="892690" cy="741600"/>
          </a:xfrm>
        </p:grpSpPr>
        <p:sp>
          <p:nvSpPr>
            <p:cNvPr id="9" name="Titel 1">
              <a:extLst>
                <a:ext uri="{FF2B5EF4-FFF2-40B4-BE49-F238E27FC236}">
                  <a16:creationId xmlns:a16="http://schemas.microsoft.com/office/drawing/2014/main" id="{DFCC7A34-7752-3E40-B062-0D5729A51ED6}"/>
                </a:ext>
              </a:extLst>
            </p:cNvPr>
            <p:cNvSpPr txBox="1">
              <a:spLocks/>
            </p:cNvSpPr>
            <p:nvPr/>
          </p:nvSpPr>
          <p:spPr>
            <a:xfrm>
              <a:off x="14443788" y="1712147"/>
              <a:ext cx="892690" cy="741600"/>
            </a:xfrm>
            <a:prstGeom prst="rect">
              <a:avLst/>
            </a:prstGeom>
            <a:solidFill>
              <a:srgbClr val="E5006D"/>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0" name="Afbeelding 9">
              <a:extLst>
                <a:ext uri="{FF2B5EF4-FFF2-40B4-BE49-F238E27FC236}">
                  <a16:creationId xmlns:a16="http://schemas.microsoft.com/office/drawing/2014/main" id="{0506195C-6E7B-6776-5E8E-CDB8AD94A954}"/>
                </a:ext>
              </a:extLst>
            </p:cNvPr>
            <p:cNvPicPr>
              <a:picLocks noChangeAspect="1"/>
            </p:cNvPicPr>
            <p:nvPr/>
          </p:nvPicPr>
          <p:blipFill>
            <a:blip r:embed="rId3"/>
            <a:srcRect l="38395" r="29553"/>
            <a:stretch>
              <a:fillRect/>
            </a:stretch>
          </p:blipFill>
          <p:spPr>
            <a:xfrm>
              <a:off x="14515050" y="1840580"/>
              <a:ext cx="800408" cy="562374"/>
            </a:xfrm>
            <a:prstGeom prst="rect">
              <a:avLst/>
            </a:prstGeom>
          </p:spPr>
        </p:pic>
      </p:grpSp>
      <p:grpSp>
        <p:nvGrpSpPr>
          <p:cNvPr id="11" name="Groep 10">
            <a:extLst>
              <a:ext uri="{FF2B5EF4-FFF2-40B4-BE49-F238E27FC236}">
                <a16:creationId xmlns:a16="http://schemas.microsoft.com/office/drawing/2014/main" id="{2055E4A3-DAAB-2D34-A8BB-3AC4652CCB5D}"/>
              </a:ext>
            </a:extLst>
          </p:cNvPr>
          <p:cNvGrpSpPr/>
          <p:nvPr/>
        </p:nvGrpSpPr>
        <p:grpSpPr>
          <a:xfrm>
            <a:off x="3044779" y="372208"/>
            <a:ext cx="885091" cy="738000"/>
            <a:chOff x="14440828" y="2515177"/>
            <a:chExt cx="885091" cy="738000"/>
          </a:xfrm>
        </p:grpSpPr>
        <p:sp>
          <p:nvSpPr>
            <p:cNvPr id="12" name="Titel 1">
              <a:extLst>
                <a:ext uri="{FF2B5EF4-FFF2-40B4-BE49-F238E27FC236}">
                  <a16:creationId xmlns:a16="http://schemas.microsoft.com/office/drawing/2014/main" id="{B80A4584-7934-AFC8-8596-2150B3539964}"/>
                </a:ext>
              </a:extLst>
            </p:cNvPr>
            <p:cNvSpPr txBox="1">
              <a:spLocks/>
            </p:cNvSpPr>
            <p:nvPr/>
          </p:nvSpPr>
          <p:spPr>
            <a:xfrm>
              <a:off x="14440828" y="2515177"/>
              <a:ext cx="885091" cy="738000"/>
            </a:xfrm>
            <a:prstGeom prst="rect">
              <a:avLst/>
            </a:prstGeom>
            <a:solidFill>
              <a:srgbClr val="EC6607"/>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3" name="Afbeelding 12">
              <a:extLst>
                <a:ext uri="{FF2B5EF4-FFF2-40B4-BE49-F238E27FC236}">
                  <a16:creationId xmlns:a16="http://schemas.microsoft.com/office/drawing/2014/main" id="{6E00DF14-3516-11AF-EBAF-17631D56D918}"/>
                </a:ext>
              </a:extLst>
            </p:cNvPr>
            <p:cNvPicPr>
              <a:picLocks noChangeAspect="1"/>
            </p:cNvPicPr>
            <p:nvPr/>
          </p:nvPicPr>
          <p:blipFill>
            <a:blip r:embed="rId3"/>
            <a:srcRect l="73763" r="-5815"/>
            <a:stretch>
              <a:fillRect/>
            </a:stretch>
          </p:blipFill>
          <p:spPr>
            <a:xfrm>
              <a:off x="14525511" y="2621097"/>
              <a:ext cx="800408" cy="562374"/>
            </a:xfrm>
            <a:prstGeom prst="rect">
              <a:avLst/>
            </a:prstGeom>
          </p:spPr>
        </p:pic>
      </p:grpSp>
      <p:pic>
        <p:nvPicPr>
          <p:cNvPr id="14" name="Afbeelding 13">
            <a:extLst>
              <a:ext uri="{FF2B5EF4-FFF2-40B4-BE49-F238E27FC236}">
                <a16:creationId xmlns:a16="http://schemas.microsoft.com/office/drawing/2014/main" id="{77C3426F-706A-B8EB-B521-0E9075C9C7A1}"/>
              </a:ext>
            </a:extLst>
          </p:cNvPr>
          <p:cNvPicPr>
            <a:picLocks noChangeAspect="1"/>
          </p:cNvPicPr>
          <p:nvPr/>
        </p:nvPicPr>
        <p:blipFill>
          <a:blip r:embed="rId4"/>
          <a:stretch>
            <a:fillRect/>
          </a:stretch>
        </p:blipFill>
        <p:spPr>
          <a:xfrm>
            <a:off x="9338864" y="372208"/>
            <a:ext cx="2337199" cy="420696"/>
          </a:xfrm>
          <a:prstGeom prst="rect">
            <a:avLst/>
          </a:prstGeom>
          <a:ln>
            <a:solidFill>
              <a:schemeClr val="bg1"/>
            </a:solidFill>
          </a:ln>
        </p:spPr>
      </p:pic>
    </p:spTree>
    <p:extLst>
      <p:ext uri="{BB962C8B-B14F-4D97-AF65-F5344CB8AC3E}">
        <p14:creationId xmlns:p14="http://schemas.microsoft.com/office/powerpoint/2010/main" val="350466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ep 44">
            <a:extLst>
              <a:ext uri="{FF2B5EF4-FFF2-40B4-BE49-F238E27FC236}">
                <a16:creationId xmlns:a16="http://schemas.microsoft.com/office/drawing/2014/main" id="{3CF36AEB-6181-03DC-EB8D-91D4EB5CDDBE}"/>
              </a:ext>
            </a:extLst>
          </p:cNvPr>
          <p:cNvGrpSpPr/>
          <p:nvPr/>
        </p:nvGrpSpPr>
        <p:grpSpPr>
          <a:xfrm>
            <a:off x="8186289" y="1595194"/>
            <a:ext cx="556659" cy="4492006"/>
            <a:chOff x="8786809" y="2759777"/>
            <a:chExt cx="432088" cy="3486769"/>
          </a:xfrm>
        </p:grpSpPr>
        <p:sp>
          <p:nvSpPr>
            <p:cNvPr id="44" name="Vrije vorm 43">
              <a:extLst>
                <a:ext uri="{FF2B5EF4-FFF2-40B4-BE49-F238E27FC236}">
                  <a16:creationId xmlns:a16="http://schemas.microsoft.com/office/drawing/2014/main" id="{D5A8F9F2-7341-996D-B4E3-9EF895321B62}"/>
                </a:ext>
              </a:extLst>
            </p:cNvPr>
            <p:cNvSpPr/>
            <p:nvPr/>
          </p:nvSpPr>
          <p:spPr>
            <a:xfrm>
              <a:off x="8786809" y="4656981"/>
              <a:ext cx="432088" cy="1589565"/>
            </a:xfrm>
            <a:custGeom>
              <a:avLst/>
              <a:gdLst>
                <a:gd name="csX0" fmla="*/ 120438 w 432088"/>
                <a:gd name="csY0" fmla="*/ 0 h 1610009"/>
                <a:gd name="csX1" fmla="*/ 321306 w 432088"/>
                <a:gd name="csY1" fmla="*/ 0 h 1610009"/>
                <a:gd name="csX2" fmla="*/ 321306 w 432088"/>
                <a:gd name="csY2" fmla="*/ 1209171 h 1610009"/>
                <a:gd name="csX3" fmla="*/ 368810 w 432088"/>
                <a:gd name="csY3" fmla="*/ 1241199 h 1610009"/>
                <a:gd name="csX4" fmla="*/ 432088 w 432088"/>
                <a:gd name="csY4" fmla="*/ 1393965 h 1610009"/>
                <a:gd name="csX5" fmla="*/ 216044 w 432088"/>
                <a:gd name="csY5" fmla="*/ 1610009 h 1610009"/>
                <a:gd name="csX6" fmla="*/ 0 w 432088"/>
                <a:gd name="csY6" fmla="*/ 1393965 h 1610009"/>
                <a:gd name="csX7" fmla="*/ 63278 w 432088"/>
                <a:gd name="csY7" fmla="*/ 1241199 h 1610009"/>
                <a:gd name="csX8" fmla="*/ 120438 w 432088"/>
                <a:gd name="csY8" fmla="*/ 1202661 h 1610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32088" h="1610009">
                  <a:moveTo>
                    <a:pt x="120438" y="0"/>
                  </a:moveTo>
                  <a:lnTo>
                    <a:pt x="321306" y="0"/>
                  </a:lnTo>
                  <a:lnTo>
                    <a:pt x="321306" y="1209171"/>
                  </a:lnTo>
                  <a:lnTo>
                    <a:pt x="368810" y="1241199"/>
                  </a:lnTo>
                  <a:cubicBezTo>
                    <a:pt x="407907" y="1280295"/>
                    <a:pt x="432088" y="1334306"/>
                    <a:pt x="432088" y="1393965"/>
                  </a:cubicBezTo>
                  <a:cubicBezTo>
                    <a:pt x="432088" y="1513283"/>
                    <a:pt x="335362" y="1610009"/>
                    <a:pt x="216044" y="1610009"/>
                  </a:cubicBezTo>
                  <a:cubicBezTo>
                    <a:pt x="96726" y="1610009"/>
                    <a:pt x="0" y="1513283"/>
                    <a:pt x="0" y="1393965"/>
                  </a:cubicBezTo>
                  <a:cubicBezTo>
                    <a:pt x="0" y="1334306"/>
                    <a:pt x="24182" y="1280295"/>
                    <a:pt x="63278" y="1241199"/>
                  </a:cubicBezTo>
                  <a:lnTo>
                    <a:pt x="120438" y="1202661"/>
                  </a:lnTo>
                  <a:close/>
                </a:path>
              </a:pathLst>
            </a:custGeom>
            <a:gradFill>
              <a:gsLst>
                <a:gs pos="63000">
                  <a:srgbClr val="C00000"/>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7" name="Rechthoek 36">
              <a:extLst>
                <a:ext uri="{FF2B5EF4-FFF2-40B4-BE49-F238E27FC236}">
                  <a16:creationId xmlns:a16="http://schemas.microsoft.com/office/drawing/2014/main" id="{08A91830-4CAD-64E1-C8CC-457A21A514C2}"/>
                </a:ext>
              </a:extLst>
            </p:cNvPr>
            <p:cNvSpPr/>
            <p:nvPr/>
          </p:nvSpPr>
          <p:spPr>
            <a:xfrm>
              <a:off x="8907247" y="4024423"/>
              <a:ext cx="200868" cy="633302"/>
            </a:xfrm>
            <a:prstGeom prst="rect">
              <a:avLst/>
            </a:prstGeom>
            <a:solidFill>
              <a:srgbClr val="EC66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44DA1A49-B753-AE3E-DFC5-ABEE96FFDD5C}"/>
                </a:ext>
              </a:extLst>
            </p:cNvPr>
            <p:cNvSpPr/>
            <p:nvPr/>
          </p:nvSpPr>
          <p:spPr>
            <a:xfrm>
              <a:off x="8907247" y="3397102"/>
              <a:ext cx="200868" cy="633302"/>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2E533494-46C3-D925-97C8-D35E4232A89A}"/>
                </a:ext>
              </a:extLst>
            </p:cNvPr>
            <p:cNvSpPr/>
            <p:nvPr/>
          </p:nvSpPr>
          <p:spPr>
            <a:xfrm>
              <a:off x="8907247" y="2759777"/>
              <a:ext cx="200868" cy="643306"/>
            </a:xfrm>
            <a:prstGeom prst="rect">
              <a:avLst/>
            </a:prstGeom>
            <a:solidFill>
              <a:srgbClr val="76B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4" name="Afbeelding 3">
            <a:extLst>
              <a:ext uri="{FF2B5EF4-FFF2-40B4-BE49-F238E27FC236}">
                <a16:creationId xmlns:a16="http://schemas.microsoft.com/office/drawing/2014/main" id="{AC514954-B965-25AE-3B2C-22D4AE4978CF}"/>
              </a:ext>
            </a:extLst>
          </p:cNvPr>
          <p:cNvPicPr>
            <a:picLocks noChangeAspect="1"/>
          </p:cNvPicPr>
          <p:nvPr/>
        </p:nvPicPr>
        <p:blipFill>
          <a:blip r:embed="rId3"/>
          <a:stretch>
            <a:fillRect/>
          </a:stretch>
        </p:blipFill>
        <p:spPr>
          <a:xfrm>
            <a:off x="7804930" y="816894"/>
            <a:ext cx="1327408" cy="5709453"/>
          </a:xfrm>
          <a:prstGeom prst="rect">
            <a:avLst/>
          </a:prstGeom>
        </p:spPr>
      </p:pic>
      <p:sp>
        <p:nvSpPr>
          <p:cNvPr id="3" name="Tijdelijke aanduiding voor inhoud 2">
            <a:extLst>
              <a:ext uri="{FF2B5EF4-FFF2-40B4-BE49-F238E27FC236}">
                <a16:creationId xmlns:a16="http://schemas.microsoft.com/office/drawing/2014/main" id="{7916F7CB-4488-6387-1248-A4A9B406BC6E}"/>
              </a:ext>
            </a:extLst>
          </p:cNvPr>
          <p:cNvSpPr>
            <a:spLocks noGrp="1"/>
          </p:cNvSpPr>
          <p:nvPr>
            <p:ph idx="10"/>
          </p:nvPr>
        </p:nvSpPr>
        <p:spPr/>
        <p:txBody>
          <a:bodyPr/>
          <a:lstStyle/>
          <a:p>
            <a:endParaRPr lang="nl-NL"/>
          </a:p>
          <a:p>
            <a:endParaRPr lang="nl-NL"/>
          </a:p>
        </p:txBody>
      </p:sp>
      <p:sp>
        <p:nvSpPr>
          <p:cNvPr id="8" name="Titel 1">
            <a:extLst>
              <a:ext uri="{FF2B5EF4-FFF2-40B4-BE49-F238E27FC236}">
                <a16:creationId xmlns:a16="http://schemas.microsoft.com/office/drawing/2014/main" id="{29443FA4-760A-5BD0-B25D-1E31C1017932}"/>
              </a:ext>
            </a:extLst>
          </p:cNvPr>
          <p:cNvSpPr txBox="1">
            <a:spLocks/>
          </p:cNvSpPr>
          <p:nvPr/>
        </p:nvSpPr>
        <p:spPr>
          <a:xfrm>
            <a:off x="1080000" y="908050"/>
            <a:ext cx="10596063" cy="864766"/>
          </a:xfrm>
          <a:prstGeom prst="rect">
            <a:avLst/>
          </a:prstGeom>
        </p:spPr>
        <p:txBody>
          <a:bodyPr vert="horz" lIns="0" tIns="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a:solidFill>
                  <a:schemeClr val="accent2"/>
                </a:solidFill>
              </a:rPr>
              <a:t>Wat hebben we nog te leren?</a:t>
            </a:r>
          </a:p>
        </p:txBody>
      </p:sp>
      <p:grpSp>
        <p:nvGrpSpPr>
          <p:cNvPr id="42" name="Groep 41">
            <a:extLst>
              <a:ext uri="{FF2B5EF4-FFF2-40B4-BE49-F238E27FC236}">
                <a16:creationId xmlns:a16="http://schemas.microsoft.com/office/drawing/2014/main" id="{03AD43DE-F568-2CD7-E6C8-BDE02C326307}"/>
              </a:ext>
            </a:extLst>
          </p:cNvPr>
          <p:cNvGrpSpPr/>
          <p:nvPr/>
        </p:nvGrpSpPr>
        <p:grpSpPr>
          <a:xfrm>
            <a:off x="9139660" y="1766508"/>
            <a:ext cx="2417343" cy="2901016"/>
            <a:chOff x="9471774" y="2777339"/>
            <a:chExt cx="2113506" cy="2536390"/>
          </a:xfrm>
        </p:grpSpPr>
        <p:sp>
          <p:nvSpPr>
            <p:cNvPr id="29" name="Tekstvak 28">
              <a:extLst>
                <a:ext uri="{FF2B5EF4-FFF2-40B4-BE49-F238E27FC236}">
                  <a16:creationId xmlns:a16="http://schemas.microsoft.com/office/drawing/2014/main" id="{F342F967-0653-2468-B02E-F528A304B240}"/>
                </a:ext>
              </a:extLst>
            </p:cNvPr>
            <p:cNvSpPr txBox="1"/>
            <p:nvPr/>
          </p:nvSpPr>
          <p:spPr>
            <a:xfrm>
              <a:off x="9471774" y="4215351"/>
              <a:ext cx="1506038" cy="410369"/>
            </a:xfrm>
            <a:prstGeom prst="rect">
              <a:avLst/>
            </a:prstGeom>
            <a:noFill/>
          </p:spPr>
          <p:txBody>
            <a:bodyPr wrap="square" lIns="0" tIns="0" rIns="0" bIns="0" rtlCol="0">
              <a:spAutoFit/>
            </a:bodyPr>
            <a:lstStyle/>
            <a:p>
              <a:pPr lvl="0">
                <a:lnSpc>
                  <a:spcPts val="1600"/>
                </a:lnSpc>
                <a:spcAft>
                  <a:spcPts val="1000"/>
                </a:spcAft>
                <a:defRPr/>
              </a:pPr>
              <a:r>
                <a:rPr lang="nl-NL" sz="1600">
                  <a:solidFill>
                    <a:srgbClr val="172474"/>
                  </a:solidFill>
                </a:rPr>
                <a:t>Ik ben goed</a:t>
              </a:r>
              <a:br>
                <a:rPr lang="nl-NL" sz="1600">
                  <a:solidFill>
                    <a:srgbClr val="172474"/>
                  </a:solidFill>
                </a:rPr>
              </a:br>
              <a:r>
                <a:rPr lang="nl-NL" sz="1600">
                  <a:solidFill>
                    <a:srgbClr val="172474"/>
                  </a:solidFill>
                </a:rPr>
                <a:t>op weg</a:t>
              </a:r>
            </a:p>
          </p:txBody>
        </p:sp>
        <p:sp>
          <p:nvSpPr>
            <p:cNvPr id="30" name="Tekstvak 29">
              <a:extLst>
                <a:ext uri="{FF2B5EF4-FFF2-40B4-BE49-F238E27FC236}">
                  <a16:creationId xmlns:a16="http://schemas.microsoft.com/office/drawing/2014/main" id="{994E23FE-1708-B38F-D8AC-DDFDDB2EFE96}"/>
                </a:ext>
              </a:extLst>
            </p:cNvPr>
            <p:cNvSpPr txBox="1"/>
            <p:nvPr/>
          </p:nvSpPr>
          <p:spPr>
            <a:xfrm>
              <a:off x="9471774" y="4903360"/>
              <a:ext cx="2001088" cy="410369"/>
            </a:xfrm>
            <a:prstGeom prst="rect">
              <a:avLst/>
            </a:prstGeom>
            <a:noFill/>
          </p:spPr>
          <p:txBody>
            <a:bodyPr wrap="square" lIns="0" tIns="0" rIns="0" bIns="0" rtlCol="0">
              <a:spAutoFit/>
            </a:bodyPr>
            <a:lstStyle/>
            <a:p>
              <a:pPr lvl="0">
                <a:lnSpc>
                  <a:spcPts val="1600"/>
                </a:lnSpc>
                <a:spcAft>
                  <a:spcPts val="1000"/>
                </a:spcAft>
                <a:defRPr/>
              </a:pPr>
              <a:r>
                <a:rPr lang="nl-NL" sz="1600">
                  <a:solidFill>
                    <a:srgbClr val="172474"/>
                  </a:solidFill>
                </a:rPr>
                <a:t>Ik sta nog</a:t>
              </a:r>
              <a:br>
                <a:rPr lang="nl-NL" sz="1600">
                  <a:solidFill>
                    <a:srgbClr val="172474"/>
                  </a:solidFill>
                </a:rPr>
              </a:br>
              <a:r>
                <a:rPr lang="nl-NL" sz="1600">
                  <a:solidFill>
                    <a:srgbClr val="172474"/>
                  </a:solidFill>
                </a:rPr>
                <a:t>aan het begin</a:t>
              </a:r>
            </a:p>
          </p:txBody>
        </p:sp>
        <p:sp>
          <p:nvSpPr>
            <p:cNvPr id="31" name="Tekstvak 30">
              <a:extLst>
                <a:ext uri="{FF2B5EF4-FFF2-40B4-BE49-F238E27FC236}">
                  <a16:creationId xmlns:a16="http://schemas.microsoft.com/office/drawing/2014/main" id="{36DEA8E5-F03E-76D9-4861-387B748EADF9}"/>
                </a:ext>
              </a:extLst>
            </p:cNvPr>
            <p:cNvSpPr txBox="1"/>
            <p:nvPr/>
          </p:nvSpPr>
          <p:spPr>
            <a:xfrm>
              <a:off x="9471774" y="3515409"/>
              <a:ext cx="2113506" cy="410369"/>
            </a:xfrm>
            <a:prstGeom prst="rect">
              <a:avLst/>
            </a:prstGeom>
            <a:noFill/>
          </p:spPr>
          <p:txBody>
            <a:bodyPr wrap="square" lIns="0" tIns="0" rIns="0" bIns="0" rtlCol="0">
              <a:spAutoFit/>
            </a:bodyPr>
            <a:lstStyle/>
            <a:p>
              <a:pPr lvl="0">
                <a:lnSpc>
                  <a:spcPts val="1600"/>
                </a:lnSpc>
                <a:spcAft>
                  <a:spcPts val="1000"/>
                </a:spcAft>
                <a:defRPr/>
              </a:pPr>
              <a:r>
                <a:rPr lang="nl-NL" sz="1600">
                  <a:solidFill>
                    <a:srgbClr val="172474"/>
                  </a:solidFill>
                </a:rPr>
                <a:t>Ik ben dicht bij </a:t>
              </a:r>
              <a:br>
                <a:rPr lang="nl-NL" sz="1600">
                  <a:solidFill>
                    <a:srgbClr val="172474"/>
                  </a:solidFill>
                </a:rPr>
              </a:br>
              <a:r>
                <a:rPr lang="nl-NL" sz="1600">
                  <a:solidFill>
                    <a:srgbClr val="172474"/>
                  </a:solidFill>
                </a:rPr>
                <a:t>het basisniveau</a:t>
              </a:r>
            </a:p>
          </p:txBody>
        </p:sp>
        <p:sp>
          <p:nvSpPr>
            <p:cNvPr id="32" name="Tekstvak 31">
              <a:extLst>
                <a:ext uri="{FF2B5EF4-FFF2-40B4-BE49-F238E27FC236}">
                  <a16:creationId xmlns:a16="http://schemas.microsoft.com/office/drawing/2014/main" id="{B73A1B00-BC46-6557-3BDA-B12CD2152290}"/>
                </a:ext>
              </a:extLst>
            </p:cNvPr>
            <p:cNvSpPr txBox="1"/>
            <p:nvPr/>
          </p:nvSpPr>
          <p:spPr>
            <a:xfrm>
              <a:off x="9471774" y="2777339"/>
              <a:ext cx="2113506" cy="615553"/>
            </a:xfrm>
            <a:prstGeom prst="rect">
              <a:avLst/>
            </a:prstGeom>
            <a:noFill/>
          </p:spPr>
          <p:txBody>
            <a:bodyPr wrap="square" lIns="0" tIns="0" rIns="0" bIns="0" rtlCol="0">
              <a:spAutoFit/>
            </a:bodyPr>
            <a:lstStyle/>
            <a:p>
              <a:pPr lvl="0">
                <a:lnSpc>
                  <a:spcPts val="1600"/>
                </a:lnSpc>
                <a:spcAft>
                  <a:spcPts val="1000"/>
                </a:spcAft>
                <a:defRPr/>
              </a:pPr>
              <a:r>
                <a:rPr lang="nl-NL" sz="1600">
                  <a:solidFill>
                    <a:srgbClr val="172474"/>
                  </a:solidFill>
                </a:rPr>
                <a:t>Ik beschik over </a:t>
              </a:r>
              <a:br>
                <a:rPr lang="nl-NL" sz="1600">
                  <a:solidFill>
                    <a:srgbClr val="172474"/>
                  </a:solidFill>
                </a:rPr>
              </a:br>
              <a:r>
                <a:rPr lang="nl-NL" sz="1600">
                  <a:solidFill>
                    <a:srgbClr val="172474"/>
                  </a:solidFill>
                </a:rPr>
                <a:t>het basisniveau</a:t>
              </a:r>
              <a:br>
                <a:rPr lang="nl-NL" sz="1600">
                  <a:solidFill>
                    <a:srgbClr val="172474"/>
                  </a:solidFill>
                </a:rPr>
              </a:br>
              <a:r>
                <a:rPr lang="nl-NL" sz="1600">
                  <a:solidFill>
                    <a:srgbClr val="172474"/>
                  </a:solidFill>
                </a:rPr>
                <a:t>AI-geletterdheid</a:t>
              </a:r>
            </a:p>
          </p:txBody>
        </p:sp>
      </p:grpSp>
      <p:sp>
        <p:nvSpPr>
          <p:cNvPr id="5" name="Tijdelijke aanduiding voor inhoud 2">
            <a:extLst>
              <a:ext uri="{FF2B5EF4-FFF2-40B4-BE49-F238E27FC236}">
                <a16:creationId xmlns:a16="http://schemas.microsoft.com/office/drawing/2014/main" id="{3211614F-AB5C-F973-81BE-14B3D372B73F}"/>
              </a:ext>
            </a:extLst>
          </p:cNvPr>
          <p:cNvSpPr txBox="1">
            <a:spLocks/>
          </p:cNvSpPr>
          <p:nvPr/>
        </p:nvSpPr>
        <p:spPr>
          <a:xfrm>
            <a:off x="1080000" y="1773238"/>
            <a:ext cx="6477291" cy="4698000"/>
          </a:xfrm>
          <a:prstGeom prst="rect">
            <a:avLst/>
          </a:prstGeom>
        </p:spPr>
        <p:txBody>
          <a:bodyPr vert="horz" lIns="0" tIns="0" rIns="0" bIns="0" numCol="1" rtlCol="0" anchor="t">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5605" indent="-395605">
              <a:spcAft>
                <a:spcPts val="1000"/>
              </a:spcAft>
            </a:pPr>
            <a:r>
              <a:rPr lang="nl-NL" sz="3000"/>
              <a:t>Geef je totaalscore (kundig en kritisch) uit de zelfevaluatie aan op de thermometer. </a:t>
            </a:r>
          </a:p>
          <a:p>
            <a:pPr marL="395605" indent="-395605">
              <a:spcAft>
                <a:spcPts val="1000"/>
              </a:spcAft>
            </a:pPr>
            <a:r>
              <a:rPr lang="nl-NL" sz="3000"/>
              <a:t>Zo ontstaat een beeld van waar we als team staan ten opzichte van het basisniveau AI-geletterdheid.</a:t>
            </a:r>
          </a:p>
          <a:p>
            <a:pPr marL="395605" indent="-395605">
              <a:spcAft>
                <a:spcPts val="1000"/>
              </a:spcAft>
            </a:pPr>
            <a:endParaRPr lang="nl-NL"/>
          </a:p>
          <a:p>
            <a:pPr marL="0" indent="0">
              <a:spcAft>
                <a:spcPts val="1000"/>
              </a:spcAft>
              <a:buNone/>
            </a:pPr>
            <a:endParaRPr lang="nl-NL" sz="3000">
              <a:latin typeface="Arial"/>
              <a:cs typeface="Arial"/>
            </a:endParaRPr>
          </a:p>
        </p:txBody>
      </p:sp>
    </p:spTree>
    <p:extLst>
      <p:ext uri="{BB962C8B-B14F-4D97-AF65-F5344CB8AC3E}">
        <p14:creationId xmlns:p14="http://schemas.microsoft.com/office/powerpoint/2010/main" val="205450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BDC0-A123-8E3C-F17A-8927025FA0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D6332C-F3F2-3A64-F61D-B9D509E576D5}"/>
              </a:ext>
            </a:extLst>
          </p:cNvPr>
          <p:cNvSpPr>
            <a:spLocks noGrp="1"/>
          </p:cNvSpPr>
          <p:nvPr>
            <p:ph type="title"/>
          </p:nvPr>
        </p:nvSpPr>
        <p:spPr>
          <a:xfrm>
            <a:off x="1080000" y="1552252"/>
            <a:ext cx="11233150" cy="576734"/>
          </a:xfrm>
        </p:spPr>
        <p:txBody>
          <a:bodyPr anchor="t" anchorCtr="0">
            <a:normAutofit/>
          </a:bodyPr>
          <a:lstStyle/>
          <a:p>
            <a:r>
              <a:rPr lang="nl-NL" sz="3400"/>
              <a:t>Zo gebruik je deze PowerPoint</a:t>
            </a:r>
          </a:p>
        </p:txBody>
      </p:sp>
      <p:sp>
        <p:nvSpPr>
          <p:cNvPr id="3" name="Tijdelijke aanduiding voor inhoud 2">
            <a:extLst>
              <a:ext uri="{FF2B5EF4-FFF2-40B4-BE49-F238E27FC236}">
                <a16:creationId xmlns:a16="http://schemas.microsoft.com/office/drawing/2014/main" id="{B6C771BF-6D80-FC42-3204-B4890EFB40D3}"/>
              </a:ext>
            </a:extLst>
          </p:cNvPr>
          <p:cNvSpPr>
            <a:spLocks noGrp="1"/>
          </p:cNvSpPr>
          <p:nvPr>
            <p:ph idx="10"/>
          </p:nvPr>
        </p:nvSpPr>
        <p:spPr>
          <a:xfrm>
            <a:off x="1080000" y="2417018"/>
            <a:ext cx="7524750" cy="4177134"/>
          </a:xfrm>
        </p:spPr>
        <p:txBody>
          <a:bodyPr/>
          <a:lstStyle/>
          <a:p>
            <a:r>
              <a:rPr lang="nl-NL"/>
              <a:t>Deze PowerPoint helpt je om in 75 minuten de ontwikkelbehoeften rond AI-geletterdheid in kaart te brengen en te prioriteren, als basis voor passende, verdere professionalisering van het team. </a:t>
            </a:r>
          </a:p>
          <a:p>
            <a:r>
              <a:rPr lang="nl-NL"/>
              <a:t>Verspreid het raamwerk AI-geletterdheid voorafgaand aan de bijeenkomst in het team.</a:t>
            </a:r>
          </a:p>
          <a:p>
            <a:r>
              <a:rPr lang="nl-NL"/>
              <a:t>Je kunt het programma afhankelijk van beschikbare tijd en kennis aanpassen of uitbreiden. </a:t>
            </a:r>
          </a:p>
          <a:p>
            <a:r>
              <a:rPr lang="nl-NL"/>
              <a:t>Bij enkele dia’s vind je een toelichting op de dia in de notities. Je kunt de notities weergeven door in de onderste balk van PowerPoint te klikken op notities.</a:t>
            </a:r>
          </a:p>
          <a:p>
            <a:r>
              <a:rPr lang="nl-NL"/>
              <a:t>In een aantal dia's zijn animaties verwerkt. Gebruik deze PowerPoint in presentatiemodus om alle informatie te zien. </a:t>
            </a:r>
          </a:p>
          <a:p>
            <a:pPr marL="0" indent="0">
              <a:buNone/>
            </a:pPr>
            <a:endParaRPr lang="nl-NL"/>
          </a:p>
          <a:p>
            <a:pPr marL="0" indent="0">
              <a:buNone/>
            </a:pPr>
            <a:endParaRPr lang="nl-NL"/>
          </a:p>
        </p:txBody>
      </p:sp>
      <p:sp>
        <p:nvSpPr>
          <p:cNvPr id="5" name="Tijdelijke aanduiding voor inhoud 2">
            <a:extLst>
              <a:ext uri="{FF2B5EF4-FFF2-40B4-BE49-F238E27FC236}">
                <a16:creationId xmlns:a16="http://schemas.microsoft.com/office/drawing/2014/main" id="{9023892B-1153-9AAE-9678-1F309E7A3C6D}"/>
              </a:ext>
            </a:extLst>
          </p:cNvPr>
          <p:cNvSpPr txBox="1">
            <a:spLocks/>
          </p:cNvSpPr>
          <p:nvPr/>
        </p:nvSpPr>
        <p:spPr>
          <a:xfrm>
            <a:off x="1080000" y="908050"/>
            <a:ext cx="7600892" cy="466452"/>
          </a:xfrm>
          <a:prstGeom prst="rect">
            <a:avLst/>
          </a:prstGeom>
        </p:spPr>
        <p:txBody>
          <a:bodyPr vert="horz" lIns="0" tIns="45720" rIns="91440" bIns="45720" numCol="1" rtlCol="0">
            <a:normAutofit/>
          </a:bodyPr>
          <a:lstStyle>
            <a:lvl1pPr marL="285750" indent="-285750" algn="l" defTabSz="914400" rtl="0" eaLnBrk="1" latinLnBrk="0" hangingPunct="1">
              <a:lnSpc>
                <a:spcPct val="90000"/>
              </a:lnSpc>
              <a:spcBef>
                <a:spcPts val="1000"/>
              </a:spcBef>
              <a:buClr>
                <a:srgbClr val="007AC3"/>
              </a:buClr>
              <a:buSzPct val="70000"/>
              <a:buFont typeface=".LucidaGrandeUI" charset="0"/>
              <a:buChar char="►"/>
              <a:defRPr sz="20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90000"/>
              </a:lnSpc>
              <a:spcBef>
                <a:spcPts val="500"/>
              </a:spcBef>
              <a:buClr>
                <a:srgbClr val="007AC3"/>
              </a:buClr>
              <a:buSzPct val="75000"/>
              <a:buFont typeface=".LucidaGrandeUI" charset="0"/>
              <a:buChar char="►"/>
              <a:defRPr sz="2000" b="0" i="0" kern="1200">
                <a:solidFill>
                  <a:srgbClr val="172474"/>
                </a:solidFill>
                <a:latin typeface="Arial" charset="0"/>
                <a:ea typeface="Arial" charset="0"/>
                <a:cs typeface="Arial" charset="0"/>
              </a:defRPr>
            </a:lvl2pPr>
            <a:lvl3pPr marL="363538" indent="-188913" algn="l" defTabSz="914400" rtl="0" eaLnBrk="1" latinLnBrk="0" hangingPunct="1">
              <a:lnSpc>
                <a:spcPct val="90000"/>
              </a:lnSpc>
              <a:spcBef>
                <a:spcPts val="500"/>
              </a:spcBef>
              <a:buClr>
                <a:srgbClr val="007AC3"/>
              </a:buClr>
              <a:buSzPct val="70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90000"/>
              </a:lnSpc>
              <a:spcBef>
                <a:spcPts val="500"/>
              </a:spcBef>
              <a:buClr>
                <a:srgbClr val="007AC3"/>
              </a:buClr>
              <a:buSzPct val="70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90000"/>
              </a:lnSpc>
              <a:spcBef>
                <a:spcPts val="500"/>
              </a:spcBef>
              <a:buClr>
                <a:srgbClr val="007AC3"/>
              </a:buClr>
              <a:buSzPct val="70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b="1">
                <a:highlight>
                  <a:srgbClr val="FFFF00"/>
                </a:highlight>
                <a:latin typeface="Open Sans" panose="020B0606030504020204" pitchFamily="34" charset="0"/>
                <a:ea typeface="Arial" panose="020B0604020202020204" pitchFamily="34" charset="0"/>
                <a:cs typeface="Arial" panose="020B0604020202020204" pitchFamily="34" charset="0"/>
              </a:rPr>
              <a:t>Let op: verwijder deze dia voor gebruik</a:t>
            </a:r>
            <a:endParaRPr lang="nl-NL"/>
          </a:p>
          <a:p>
            <a:endParaRPr lang="nl-NL"/>
          </a:p>
        </p:txBody>
      </p:sp>
    </p:spTree>
    <p:extLst>
      <p:ext uri="{BB962C8B-B14F-4D97-AF65-F5344CB8AC3E}">
        <p14:creationId xmlns:p14="http://schemas.microsoft.com/office/powerpoint/2010/main" val="130055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916F7CB-4488-6387-1248-A4A9B406BC6E}"/>
              </a:ext>
            </a:extLst>
          </p:cNvPr>
          <p:cNvSpPr>
            <a:spLocks noGrp="1"/>
          </p:cNvSpPr>
          <p:nvPr>
            <p:ph idx="10"/>
          </p:nvPr>
        </p:nvSpPr>
        <p:spPr/>
        <p:txBody>
          <a:bodyPr/>
          <a:lstStyle/>
          <a:p>
            <a:endParaRPr lang="nl-NL"/>
          </a:p>
          <a:p>
            <a:endParaRPr lang="nl-NL"/>
          </a:p>
        </p:txBody>
      </p:sp>
      <p:sp>
        <p:nvSpPr>
          <p:cNvPr id="2" name="Titel 1">
            <a:extLst>
              <a:ext uri="{FF2B5EF4-FFF2-40B4-BE49-F238E27FC236}">
                <a16:creationId xmlns:a16="http://schemas.microsoft.com/office/drawing/2014/main" id="{6A67456E-3F43-E3C9-FE97-C4214646A445}"/>
              </a:ext>
            </a:extLst>
          </p:cNvPr>
          <p:cNvSpPr txBox="1">
            <a:spLocks/>
          </p:cNvSpPr>
          <p:nvPr/>
        </p:nvSpPr>
        <p:spPr>
          <a:xfrm>
            <a:off x="1080000" y="908050"/>
            <a:ext cx="10019801" cy="864766"/>
          </a:xfrm>
          <a:prstGeom prst="rect">
            <a:avLst/>
          </a:prstGeom>
        </p:spPr>
        <p:txBody>
          <a:bodyPr vert="horz" lIns="0" tIns="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a:solidFill>
                  <a:schemeClr val="accent2"/>
                </a:solidFill>
                <a:latin typeface="Bradley Hand" pitchFamily="2" charset="77"/>
              </a:rPr>
              <a:t>Indicatoren basisniveau AI-geletterdheid</a:t>
            </a:r>
          </a:p>
          <a:p>
            <a:endParaRPr lang="nl-NL">
              <a:solidFill>
                <a:schemeClr val="accent2"/>
              </a:solidFill>
            </a:endParaRPr>
          </a:p>
        </p:txBody>
      </p:sp>
      <p:sp>
        <p:nvSpPr>
          <p:cNvPr id="4" name="Rechthoek 3">
            <a:extLst>
              <a:ext uri="{FF2B5EF4-FFF2-40B4-BE49-F238E27FC236}">
                <a16:creationId xmlns:a16="http://schemas.microsoft.com/office/drawing/2014/main" id="{981D9AF8-68B6-5967-BA58-CDBDC6267E30}"/>
              </a:ext>
            </a:extLst>
          </p:cNvPr>
          <p:cNvSpPr/>
          <p:nvPr/>
        </p:nvSpPr>
        <p:spPr>
          <a:xfrm>
            <a:off x="1092199" y="1772814"/>
            <a:ext cx="4896000" cy="1980000"/>
          </a:xfrm>
          <a:prstGeom prst="rect">
            <a:avLst/>
          </a:prstGeom>
          <a:solidFill>
            <a:schemeClr val="bg1"/>
          </a:solidFill>
          <a:ln w="50800">
            <a:solidFill>
              <a:srgbClr val="76B72A"/>
            </a:solid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nchorCtr="0"/>
          <a:lstStyle/>
          <a:p>
            <a:r>
              <a:rPr lang="nl-NL" sz="2400">
                <a:solidFill>
                  <a:schemeClr val="accent2"/>
                </a:solidFill>
                <a:latin typeface="Bradley Hand" pitchFamily="2" charset="77"/>
              </a:rPr>
              <a:t>Begrijpen </a:t>
            </a:r>
            <a:br>
              <a:rPr lang="nl-NL" sz="2400">
                <a:solidFill>
                  <a:schemeClr val="accent2"/>
                </a:solidFill>
                <a:latin typeface="Bradley Hand" pitchFamily="2" charset="77"/>
              </a:rPr>
            </a:br>
            <a:r>
              <a:rPr lang="nl-NL" sz="2400">
                <a:solidFill>
                  <a:schemeClr val="accent2"/>
                </a:solidFill>
                <a:latin typeface="Bradley Hand" pitchFamily="2" charset="77"/>
              </a:rPr>
              <a:t>hoe AI werkt</a:t>
            </a:r>
          </a:p>
          <a:p>
            <a:endParaRPr lang="nl-NL" sz="2400">
              <a:solidFill>
                <a:schemeClr val="accent2"/>
              </a:solidFill>
            </a:endParaRPr>
          </a:p>
          <a:p>
            <a:endParaRPr lang="nl-NL" sz="2400">
              <a:solidFill>
                <a:schemeClr val="accent2"/>
              </a:solidFill>
            </a:endParaRPr>
          </a:p>
          <a:p>
            <a:endParaRPr lang="nl-NL" sz="2400">
              <a:solidFill>
                <a:schemeClr val="accent2"/>
              </a:solidFill>
            </a:endParaRPr>
          </a:p>
        </p:txBody>
      </p:sp>
      <p:sp>
        <p:nvSpPr>
          <p:cNvPr id="9" name="Rechthoek 8">
            <a:extLst>
              <a:ext uri="{FF2B5EF4-FFF2-40B4-BE49-F238E27FC236}">
                <a16:creationId xmlns:a16="http://schemas.microsoft.com/office/drawing/2014/main" id="{E2C83C36-01FC-BB8C-E961-B139DACCB39F}"/>
              </a:ext>
            </a:extLst>
          </p:cNvPr>
          <p:cNvSpPr/>
          <p:nvPr/>
        </p:nvSpPr>
        <p:spPr>
          <a:xfrm>
            <a:off x="1092199" y="3919693"/>
            <a:ext cx="4896000" cy="1980000"/>
          </a:xfrm>
          <a:prstGeom prst="rect">
            <a:avLst/>
          </a:prstGeom>
          <a:solidFill>
            <a:schemeClr val="bg1"/>
          </a:solidFill>
          <a:ln w="50800">
            <a:solidFill>
              <a:srgbClr val="76B72A"/>
            </a:solid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nchorCtr="0"/>
          <a:lstStyle/>
          <a:p>
            <a:r>
              <a:rPr lang="nl-NL" sz="2400">
                <a:solidFill>
                  <a:schemeClr val="accent2"/>
                </a:solidFill>
                <a:latin typeface="Bradley Hand" pitchFamily="2" charset="77"/>
              </a:rPr>
              <a:t>Kennis over de </a:t>
            </a:r>
            <a:br>
              <a:rPr lang="nl-NL" sz="2400">
                <a:solidFill>
                  <a:schemeClr val="accent2"/>
                </a:solidFill>
                <a:latin typeface="Bradley Hand" pitchFamily="2" charset="77"/>
              </a:rPr>
            </a:br>
            <a:r>
              <a:rPr lang="nl-NL" sz="2400">
                <a:solidFill>
                  <a:schemeClr val="accent2"/>
                </a:solidFill>
                <a:latin typeface="Bradley Hand" pitchFamily="2" charset="77"/>
              </a:rPr>
              <a:t>toepassing van AI </a:t>
            </a:r>
            <a:br>
              <a:rPr lang="nl-NL" sz="2400">
                <a:solidFill>
                  <a:schemeClr val="accent2"/>
                </a:solidFill>
                <a:latin typeface="Bradley Hand" pitchFamily="2" charset="77"/>
              </a:rPr>
            </a:br>
            <a:r>
              <a:rPr lang="nl-NL" sz="2400">
                <a:solidFill>
                  <a:schemeClr val="accent2"/>
                </a:solidFill>
                <a:latin typeface="Bradley Hand" pitchFamily="2" charset="77"/>
              </a:rPr>
              <a:t>in jouw vakgebied</a:t>
            </a:r>
          </a:p>
        </p:txBody>
      </p:sp>
      <p:sp>
        <p:nvSpPr>
          <p:cNvPr id="11" name="Rechthoek 10">
            <a:extLst>
              <a:ext uri="{FF2B5EF4-FFF2-40B4-BE49-F238E27FC236}">
                <a16:creationId xmlns:a16="http://schemas.microsoft.com/office/drawing/2014/main" id="{CDB03441-0391-8D20-14F4-DCB18CB4F3B8}"/>
              </a:ext>
            </a:extLst>
          </p:cNvPr>
          <p:cNvSpPr/>
          <p:nvPr/>
        </p:nvSpPr>
        <p:spPr>
          <a:xfrm>
            <a:off x="6149109" y="1772814"/>
            <a:ext cx="4896000" cy="1980000"/>
          </a:xfrm>
          <a:prstGeom prst="rect">
            <a:avLst/>
          </a:prstGeom>
          <a:solidFill>
            <a:schemeClr val="bg1"/>
          </a:solidFill>
          <a:ln w="50800">
            <a:solidFill>
              <a:srgbClr val="E5006D"/>
            </a:solid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nchorCtr="0"/>
          <a:lstStyle/>
          <a:p>
            <a:r>
              <a:rPr lang="nl-NL" sz="2400">
                <a:solidFill>
                  <a:schemeClr val="accent2"/>
                </a:solidFill>
                <a:latin typeface="Bradley Hand" pitchFamily="2" charset="77"/>
              </a:rPr>
              <a:t>Kennis over de </a:t>
            </a:r>
            <a:br>
              <a:rPr lang="nl-NL" sz="2400">
                <a:solidFill>
                  <a:schemeClr val="accent2"/>
                </a:solidFill>
                <a:latin typeface="Bradley Hand" pitchFamily="2" charset="77"/>
              </a:rPr>
            </a:br>
            <a:r>
              <a:rPr lang="nl-NL" sz="2400">
                <a:solidFill>
                  <a:schemeClr val="accent2"/>
                </a:solidFill>
                <a:latin typeface="Bradley Hand" pitchFamily="2" charset="77"/>
              </a:rPr>
              <a:t>gevolgen van AI</a:t>
            </a:r>
          </a:p>
          <a:p>
            <a:endParaRPr lang="nl-NL" sz="2400">
              <a:solidFill>
                <a:schemeClr val="accent2"/>
              </a:solidFill>
              <a:latin typeface="Bradley Hand" pitchFamily="2" charset="77"/>
            </a:endParaRPr>
          </a:p>
          <a:p>
            <a:endParaRPr lang="nl-NL" sz="2400">
              <a:solidFill>
                <a:schemeClr val="accent2"/>
              </a:solidFill>
              <a:latin typeface="Bradley Hand" pitchFamily="2" charset="77"/>
            </a:endParaRPr>
          </a:p>
          <a:p>
            <a:endParaRPr lang="nl-NL" sz="2400">
              <a:solidFill>
                <a:schemeClr val="accent2"/>
              </a:solidFill>
              <a:latin typeface="Bradley Hand" pitchFamily="2" charset="77"/>
            </a:endParaRPr>
          </a:p>
        </p:txBody>
      </p:sp>
      <p:sp>
        <p:nvSpPr>
          <p:cNvPr id="12" name="Rechthoek 11">
            <a:extLst>
              <a:ext uri="{FF2B5EF4-FFF2-40B4-BE49-F238E27FC236}">
                <a16:creationId xmlns:a16="http://schemas.microsoft.com/office/drawing/2014/main" id="{45814697-49E1-C8F4-BD6F-AF4B350A6145}"/>
              </a:ext>
            </a:extLst>
          </p:cNvPr>
          <p:cNvSpPr/>
          <p:nvPr/>
        </p:nvSpPr>
        <p:spPr>
          <a:xfrm>
            <a:off x="6149109" y="3919693"/>
            <a:ext cx="4896000" cy="1980000"/>
          </a:xfrm>
          <a:prstGeom prst="rect">
            <a:avLst/>
          </a:prstGeom>
          <a:solidFill>
            <a:schemeClr val="bg1"/>
          </a:solidFill>
          <a:ln w="50800">
            <a:solidFill>
              <a:srgbClr val="E5006D"/>
            </a:solid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nchorCtr="0"/>
          <a:lstStyle/>
          <a:p>
            <a:r>
              <a:rPr lang="nl-NL" sz="2400">
                <a:solidFill>
                  <a:schemeClr val="accent2"/>
                </a:solidFill>
                <a:latin typeface="Bradley Hand" pitchFamily="2" charset="77"/>
              </a:rPr>
              <a:t>Kennis over </a:t>
            </a:r>
            <a:br>
              <a:rPr lang="nl-NL" sz="2400">
                <a:solidFill>
                  <a:schemeClr val="accent2"/>
                </a:solidFill>
                <a:latin typeface="Bradley Hand" pitchFamily="2" charset="77"/>
              </a:rPr>
            </a:br>
            <a:r>
              <a:rPr lang="nl-NL" sz="2400">
                <a:solidFill>
                  <a:schemeClr val="accent2"/>
                </a:solidFill>
                <a:latin typeface="Bradley Hand" pitchFamily="2" charset="77"/>
              </a:rPr>
              <a:t>verantwoord </a:t>
            </a:r>
            <a:br>
              <a:rPr lang="nl-NL" sz="2400">
                <a:solidFill>
                  <a:schemeClr val="accent2"/>
                </a:solidFill>
                <a:latin typeface="Bradley Hand" pitchFamily="2" charset="77"/>
              </a:rPr>
            </a:br>
            <a:r>
              <a:rPr lang="nl-NL" sz="2400">
                <a:solidFill>
                  <a:schemeClr val="accent2"/>
                </a:solidFill>
                <a:latin typeface="Bradley Hand" pitchFamily="2" charset="77"/>
              </a:rPr>
              <a:t>gebruik van AI</a:t>
            </a:r>
          </a:p>
        </p:txBody>
      </p:sp>
      <p:pic>
        <p:nvPicPr>
          <p:cNvPr id="15" name="Afbeelding 14">
            <a:extLst>
              <a:ext uri="{FF2B5EF4-FFF2-40B4-BE49-F238E27FC236}">
                <a16:creationId xmlns:a16="http://schemas.microsoft.com/office/drawing/2014/main" id="{30FC791C-08F7-B54F-CC6A-9E7991CDE702}"/>
              </a:ext>
            </a:extLst>
          </p:cNvPr>
          <p:cNvPicPr>
            <a:picLocks noChangeAspect="1"/>
          </p:cNvPicPr>
          <p:nvPr/>
        </p:nvPicPr>
        <p:blipFill>
          <a:blip r:embed="rId3"/>
          <a:stretch>
            <a:fillRect/>
          </a:stretch>
        </p:blipFill>
        <p:spPr>
          <a:xfrm rot="14400000">
            <a:off x="8903875" y="-1069625"/>
            <a:ext cx="3539082" cy="4907907"/>
          </a:xfrm>
          <a:prstGeom prst="rect">
            <a:avLst/>
          </a:prstGeom>
        </p:spPr>
      </p:pic>
    </p:spTree>
    <p:extLst>
      <p:ext uri="{BB962C8B-B14F-4D97-AF65-F5344CB8AC3E}">
        <p14:creationId xmlns:p14="http://schemas.microsoft.com/office/powerpoint/2010/main" val="360942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CCD0186-52B7-AC7E-555A-ACD9D177F795}"/>
              </a:ext>
            </a:extLst>
          </p:cNvPr>
          <p:cNvSpPr>
            <a:spLocks noGrp="1"/>
          </p:cNvSpPr>
          <p:nvPr>
            <p:ph idx="10"/>
          </p:nvPr>
        </p:nvSpPr>
        <p:spPr>
          <a:xfrm>
            <a:off x="1080000" y="1773238"/>
            <a:ext cx="7413483" cy="4698000"/>
          </a:xfrm>
        </p:spPr>
        <p:txBody>
          <a:bodyPr/>
          <a:lstStyle/>
          <a:p>
            <a:pPr marL="396000" lvl="0" indent="-396000">
              <a:spcAft>
                <a:spcPts val="1000"/>
              </a:spcAft>
            </a:pPr>
            <a:r>
              <a:rPr lang="nl-NL" sz="3000" dirty="0"/>
              <a:t>De posters maken zichtbaar op </a:t>
            </a:r>
            <a:br>
              <a:rPr lang="nl-NL" sz="3000" dirty="0"/>
            </a:br>
            <a:r>
              <a:rPr lang="nl-NL" sz="3000" dirty="0"/>
              <a:t>welke indicatoren we ons nog </a:t>
            </a:r>
            <a:br>
              <a:rPr lang="nl-NL" sz="3000" dirty="0"/>
            </a:br>
            <a:r>
              <a:rPr lang="nl-NL" sz="3000" dirty="0"/>
              <a:t>moeten ontwikkelen. </a:t>
            </a:r>
          </a:p>
          <a:p>
            <a:pPr marL="396000" lvl="0" indent="-396000">
              <a:spcAft>
                <a:spcPts val="1000"/>
              </a:spcAft>
            </a:pPr>
            <a:r>
              <a:rPr lang="nl-NL" sz="3000" dirty="0"/>
              <a:t>Bespreek in je groep welke </a:t>
            </a:r>
            <a:br>
              <a:rPr lang="nl-NL" sz="3000" dirty="0"/>
            </a:br>
            <a:r>
              <a:rPr lang="nl-NL" sz="3000" dirty="0"/>
              <a:t>indicatoren jullie het meest relevant </a:t>
            </a:r>
            <a:br>
              <a:rPr lang="nl-NL" sz="3000" dirty="0"/>
            </a:br>
            <a:r>
              <a:rPr lang="nl-NL" sz="3000" dirty="0"/>
              <a:t>en urgent vinden voor het team. </a:t>
            </a:r>
          </a:p>
          <a:p>
            <a:pPr marL="396000" lvl="0" indent="-396000">
              <a:spcAft>
                <a:spcPts val="1000"/>
              </a:spcAft>
            </a:pPr>
            <a:r>
              <a:rPr lang="nl-NL" sz="3000" dirty="0"/>
              <a:t>Kruis de indicator aan die volgens </a:t>
            </a:r>
            <a:br>
              <a:rPr lang="nl-NL" sz="3000" dirty="0"/>
            </a:br>
            <a:r>
              <a:rPr lang="nl-NL" sz="3000" dirty="0"/>
              <a:t>jou het eerste om aandacht vraagt.</a:t>
            </a:r>
          </a:p>
        </p:txBody>
      </p:sp>
      <p:sp>
        <p:nvSpPr>
          <p:cNvPr id="7" name="Titel 1">
            <a:extLst>
              <a:ext uri="{FF2B5EF4-FFF2-40B4-BE49-F238E27FC236}">
                <a16:creationId xmlns:a16="http://schemas.microsoft.com/office/drawing/2014/main" id="{1DF29AEC-1A81-7F06-915F-D826F7CD3695}"/>
              </a:ext>
            </a:extLst>
          </p:cNvPr>
          <p:cNvSpPr txBox="1">
            <a:spLocks/>
          </p:cNvSpPr>
          <p:nvPr/>
        </p:nvSpPr>
        <p:spPr>
          <a:xfrm>
            <a:off x="1080000" y="908050"/>
            <a:ext cx="11252988" cy="864766"/>
          </a:xfrm>
          <a:prstGeom prst="rect">
            <a:avLst/>
          </a:prstGeom>
        </p:spPr>
        <p:txBody>
          <a:bodyPr vert="horz" lIns="0" tIns="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a:solidFill>
                  <a:schemeClr val="accent2"/>
                </a:solidFill>
              </a:rPr>
              <a:t>Welke prioriteiten stellen we?</a:t>
            </a:r>
          </a:p>
        </p:txBody>
      </p:sp>
      <p:pic>
        <p:nvPicPr>
          <p:cNvPr id="2" name="Afbeelding 1">
            <a:extLst>
              <a:ext uri="{FF2B5EF4-FFF2-40B4-BE49-F238E27FC236}">
                <a16:creationId xmlns:a16="http://schemas.microsoft.com/office/drawing/2014/main" id="{6570E618-8D16-5F21-836D-6033AD2F2A7D}"/>
              </a:ext>
            </a:extLst>
          </p:cNvPr>
          <p:cNvPicPr>
            <a:picLocks noChangeAspect="1"/>
          </p:cNvPicPr>
          <p:nvPr/>
        </p:nvPicPr>
        <p:blipFill>
          <a:blip r:embed="rId3"/>
          <a:stretch>
            <a:fillRect/>
          </a:stretch>
        </p:blipFill>
        <p:spPr>
          <a:xfrm>
            <a:off x="8680892" y="2859804"/>
            <a:ext cx="3535421" cy="2548611"/>
          </a:xfrm>
          <a:prstGeom prst="rect">
            <a:avLst/>
          </a:prstGeom>
        </p:spPr>
      </p:pic>
    </p:spTree>
    <p:extLst>
      <p:ext uri="{BB962C8B-B14F-4D97-AF65-F5344CB8AC3E}">
        <p14:creationId xmlns:p14="http://schemas.microsoft.com/office/powerpoint/2010/main" val="595036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A208C9DB-33F7-4900-4479-58D81102A8C9}"/>
              </a:ext>
            </a:extLst>
          </p:cNvPr>
          <p:cNvPicPr>
            <a:picLocks noChangeAspect="1"/>
          </p:cNvPicPr>
          <p:nvPr/>
        </p:nvPicPr>
        <p:blipFill>
          <a:blip r:embed="rId3"/>
          <a:stretch>
            <a:fillRect/>
          </a:stretch>
        </p:blipFill>
        <p:spPr>
          <a:xfrm>
            <a:off x="8680892" y="2859804"/>
            <a:ext cx="3535421" cy="2548611"/>
          </a:xfrm>
          <a:prstGeom prst="rect">
            <a:avLst/>
          </a:prstGeom>
        </p:spPr>
      </p:pic>
      <p:sp>
        <p:nvSpPr>
          <p:cNvPr id="2" name="Titel 1">
            <a:extLst>
              <a:ext uri="{FF2B5EF4-FFF2-40B4-BE49-F238E27FC236}">
                <a16:creationId xmlns:a16="http://schemas.microsoft.com/office/drawing/2014/main" id="{AB383FEC-94D7-4ADF-C96D-8C674AA59426}"/>
              </a:ext>
            </a:extLst>
          </p:cNvPr>
          <p:cNvSpPr>
            <a:spLocks noGrp="1"/>
          </p:cNvSpPr>
          <p:nvPr>
            <p:ph type="title"/>
          </p:nvPr>
        </p:nvSpPr>
        <p:spPr>
          <a:xfrm>
            <a:off x="1080000" y="908050"/>
            <a:ext cx="11252988" cy="864766"/>
          </a:xfrm>
        </p:spPr>
        <p:txBody>
          <a:bodyPr>
            <a:normAutofit/>
          </a:bodyPr>
          <a:lstStyle/>
          <a:p>
            <a:r>
              <a:rPr lang="nl-NL">
                <a:solidFill>
                  <a:schemeClr val="accent2"/>
                </a:solidFill>
                <a:latin typeface="Arial"/>
                <a:cs typeface="Arial"/>
              </a:rPr>
              <a:t>Wat hebben we nu?</a:t>
            </a:r>
            <a:endParaRPr lang="nl-NL">
              <a:solidFill>
                <a:schemeClr val="accent2"/>
              </a:solidFill>
            </a:endParaRPr>
          </a:p>
        </p:txBody>
      </p:sp>
      <p:sp>
        <p:nvSpPr>
          <p:cNvPr id="7" name="Tijdelijke aanduiding voor inhoud 2">
            <a:extLst>
              <a:ext uri="{FF2B5EF4-FFF2-40B4-BE49-F238E27FC236}">
                <a16:creationId xmlns:a16="http://schemas.microsoft.com/office/drawing/2014/main" id="{1F13B9ED-3C50-ECFE-9739-AC279625C84D}"/>
              </a:ext>
            </a:extLst>
          </p:cNvPr>
          <p:cNvSpPr txBox="1">
            <a:spLocks/>
          </p:cNvSpPr>
          <p:nvPr/>
        </p:nvSpPr>
        <p:spPr>
          <a:xfrm>
            <a:off x="1080000" y="1772816"/>
            <a:ext cx="7413483" cy="4698000"/>
          </a:xfrm>
          <a:prstGeom prst="rect">
            <a:avLst/>
          </a:prstGeom>
        </p:spPr>
        <p:txBody>
          <a:bodyPr vert="horz" lIns="0" tIns="0" rIns="0" bIns="0" numCol="1" rtlCol="0" anchor="t">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5605" indent="-395605">
              <a:spcAft>
                <a:spcPts val="1000"/>
              </a:spcAft>
            </a:pPr>
            <a:r>
              <a:rPr lang="nl-NL" sz="3000">
                <a:latin typeface="Arial"/>
                <a:cs typeface="Arial"/>
              </a:rPr>
              <a:t>Zicht op de ontwikkelvragen </a:t>
            </a:r>
            <a:br>
              <a:rPr lang="nl-NL" sz="3000"/>
            </a:br>
            <a:r>
              <a:rPr lang="nl-NL" sz="3000">
                <a:latin typeface="Arial"/>
                <a:cs typeface="Arial"/>
              </a:rPr>
              <a:t>binnen ons team.</a:t>
            </a:r>
            <a:endParaRPr lang="nl-NL">
              <a:latin typeface="Arial"/>
              <a:cs typeface="Arial"/>
            </a:endParaRPr>
          </a:p>
          <a:p>
            <a:pPr marL="395605" indent="-395605">
              <a:spcAft>
                <a:spcPts val="1000"/>
              </a:spcAft>
            </a:pPr>
            <a:r>
              <a:rPr lang="nl-NL" sz="3000">
                <a:latin typeface="Arial"/>
                <a:cs typeface="Arial"/>
              </a:rPr>
              <a:t>Samen bepaald welke indicatoren </a:t>
            </a:r>
            <a:br>
              <a:rPr lang="nl-NL" sz="3000"/>
            </a:br>
            <a:r>
              <a:rPr lang="nl-NL" sz="3000">
                <a:latin typeface="Arial"/>
                <a:cs typeface="Arial"/>
              </a:rPr>
              <a:t>prioriteit hebben.</a:t>
            </a:r>
          </a:p>
          <a:p>
            <a:pPr marL="395605" indent="-395605">
              <a:spcAft>
                <a:spcPts val="1000"/>
              </a:spcAft>
            </a:pPr>
            <a:r>
              <a:rPr lang="nl-NL" sz="3000">
                <a:latin typeface="Arial"/>
                <a:cs typeface="Arial"/>
              </a:rPr>
              <a:t>Een basis gelegd voor verdere </a:t>
            </a:r>
            <a:br>
              <a:rPr lang="nl-NL" sz="3000"/>
            </a:br>
            <a:r>
              <a:rPr lang="nl-NL" sz="3000">
                <a:latin typeface="Arial"/>
                <a:cs typeface="Arial"/>
              </a:rPr>
              <a:t>professionalisering.</a:t>
            </a:r>
          </a:p>
          <a:p>
            <a:pPr marL="396000" indent="-396000">
              <a:spcAft>
                <a:spcPts val="1000"/>
              </a:spcAft>
            </a:pPr>
            <a:endParaRPr lang="nl-NL" sz="3000"/>
          </a:p>
        </p:txBody>
      </p:sp>
    </p:spTree>
    <p:extLst>
      <p:ext uri="{BB962C8B-B14F-4D97-AF65-F5344CB8AC3E}">
        <p14:creationId xmlns:p14="http://schemas.microsoft.com/office/powerpoint/2010/main" val="3101995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5699F718-0125-C644-442C-9B67231CC699}"/>
              </a:ext>
            </a:extLst>
          </p:cNvPr>
          <p:cNvPicPr>
            <a:picLocks noChangeAspect="1"/>
          </p:cNvPicPr>
          <p:nvPr/>
        </p:nvPicPr>
        <p:blipFill>
          <a:blip r:embed="rId3"/>
          <a:stretch>
            <a:fillRect/>
          </a:stretch>
        </p:blipFill>
        <p:spPr>
          <a:xfrm>
            <a:off x="8680892" y="2859804"/>
            <a:ext cx="3535421" cy="2548611"/>
          </a:xfrm>
          <a:prstGeom prst="rect">
            <a:avLst/>
          </a:prstGeom>
        </p:spPr>
      </p:pic>
      <p:sp>
        <p:nvSpPr>
          <p:cNvPr id="2" name="Titel 1">
            <a:extLst>
              <a:ext uri="{FF2B5EF4-FFF2-40B4-BE49-F238E27FC236}">
                <a16:creationId xmlns:a16="http://schemas.microsoft.com/office/drawing/2014/main" id="{AB383FEC-94D7-4ADF-C96D-8C674AA59426}"/>
              </a:ext>
            </a:extLst>
          </p:cNvPr>
          <p:cNvSpPr>
            <a:spLocks noGrp="1"/>
          </p:cNvSpPr>
          <p:nvPr>
            <p:ph type="title"/>
          </p:nvPr>
        </p:nvSpPr>
        <p:spPr>
          <a:xfrm>
            <a:off x="1080000" y="908050"/>
            <a:ext cx="11252988" cy="864766"/>
          </a:xfrm>
        </p:spPr>
        <p:txBody>
          <a:bodyPr/>
          <a:lstStyle/>
          <a:p>
            <a:r>
              <a:rPr lang="nl-NL">
                <a:solidFill>
                  <a:schemeClr val="accent2"/>
                </a:solidFill>
              </a:rPr>
              <a:t>Vervolgstappen</a:t>
            </a:r>
          </a:p>
        </p:txBody>
      </p:sp>
      <p:sp>
        <p:nvSpPr>
          <p:cNvPr id="8" name="Tijdelijke aanduiding voor inhoud 2">
            <a:extLst>
              <a:ext uri="{FF2B5EF4-FFF2-40B4-BE49-F238E27FC236}">
                <a16:creationId xmlns:a16="http://schemas.microsoft.com/office/drawing/2014/main" id="{34EBCDCB-4EE7-C06C-2EA0-870F9B155A46}"/>
              </a:ext>
            </a:extLst>
          </p:cNvPr>
          <p:cNvSpPr txBox="1">
            <a:spLocks/>
          </p:cNvSpPr>
          <p:nvPr/>
        </p:nvSpPr>
        <p:spPr>
          <a:xfrm>
            <a:off x="1080000" y="1772816"/>
            <a:ext cx="7413483" cy="4698000"/>
          </a:xfrm>
          <a:prstGeom prst="rect">
            <a:avLst/>
          </a:prstGeom>
        </p:spPr>
        <p:txBody>
          <a:bodyPr vert="horz" lIns="0" tIns="0" rIns="0" bIns="0" numCol="1" rtlCol="0" anchor="t">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5605" indent="-395605">
              <a:spcAft>
                <a:spcPts val="1000"/>
              </a:spcAft>
            </a:pPr>
            <a:r>
              <a:rPr lang="nl-NL" sz="3000">
                <a:latin typeface="Arial"/>
                <a:cs typeface="Arial"/>
              </a:rPr>
              <a:t>Bepaal welke stap jou persoonlijk helpt </a:t>
            </a:r>
            <a:br>
              <a:rPr lang="nl-NL" sz="3000">
                <a:latin typeface="Arial"/>
                <a:cs typeface="Arial"/>
              </a:rPr>
            </a:br>
            <a:r>
              <a:rPr lang="nl-NL" sz="3000">
                <a:latin typeface="Arial"/>
                <a:cs typeface="Arial"/>
              </a:rPr>
              <a:t>om je verder te ontwikkelen op dit gebied.</a:t>
            </a:r>
          </a:p>
          <a:p>
            <a:pPr marL="395605" indent="-395605">
              <a:spcAft>
                <a:spcPts val="1000"/>
              </a:spcAft>
            </a:pPr>
            <a:r>
              <a:rPr lang="nl-NL" sz="3000">
                <a:latin typeface="Arial"/>
                <a:cs typeface="Arial"/>
              </a:rPr>
              <a:t>We werken een professionaliseringsplan voor het bevorderen van AI-geletterdheid van het team uit. </a:t>
            </a:r>
            <a:endParaRPr lang="nl-NL">
              <a:latin typeface="Arial"/>
              <a:cs typeface="Arial"/>
            </a:endParaRPr>
          </a:p>
          <a:p>
            <a:pPr marL="396000" indent="-396000">
              <a:spcAft>
                <a:spcPts val="1000"/>
              </a:spcAft>
            </a:pPr>
            <a:endParaRPr lang="nl-NL" sz="3000"/>
          </a:p>
        </p:txBody>
      </p:sp>
    </p:spTree>
    <p:extLst>
      <p:ext uri="{BB962C8B-B14F-4D97-AF65-F5344CB8AC3E}">
        <p14:creationId xmlns:p14="http://schemas.microsoft.com/office/powerpoint/2010/main" val="852772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EEEE9-AB33-00ED-F2C4-5EB54D0654D0}"/>
              </a:ext>
            </a:extLst>
          </p:cNvPr>
          <p:cNvSpPr>
            <a:spLocks noGrp="1"/>
          </p:cNvSpPr>
          <p:nvPr>
            <p:ph type="title"/>
          </p:nvPr>
        </p:nvSpPr>
        <p:spPr>
          <a:xfrm>
            <a:off x="6096000" y="2306638"/>
            <a:ext cx="3548062" cy="933956"/>
          </a:xfrm>
        </p:spPr>
        <p:txBody>
          <a:bodyPr>
            <a:normAutofit/>
          </a:bodyPr>
          <a:lstStyle/>
          <a:p>
            <a:r>
              <a:rPr lang="nl-NL"/>
              <a:t>Bedankt voor </a:t>
            </a:r>
            <a:br>
              <a:rPr lang="nl-NL"/>
            </a:br>
            <a:r>
              <a:rPr lang="nl-NL"/>
              <a:t>je aandacht!</a:t>
            </a:r>
          </a:p>
        </p:txBody>
      </p:sp>
      <p:sp>
        <p:nvSpPr>
          <p:cNvPr id="4" name="Tijdelijke aanduiding voor inhoud 2">
            <a:extLst>
              <a:ext uri="{FF2B5EF4-FFF2-40B4-BE49-F238E27FC236}">
                <a16:creationId xmlns:a16="http://schemas.microsoft.com/office/drawing/2014/main" id="{E1459C9B-A69F-DAF9-B3CD-76AC0314A9EB}"/>
              </a:ext>
            </a:extLst>
          </p:cNvPr>
          <p:cNvSpPr txBox="1">
            <a:spLocks/>
          </p:cNvSpPr>
          <p:nvPr/>
        </p:nvSpPr>
        <p:spPr>
          <a:xfrm>
            <a:off x="442913" y="1328651"/>
            <a:ext cx="3781425" cy="2478578"/>
          </a:xfrm>
          <a:prstGeom prst="rect">
            <a:avLst/>
          </a:prstGeom>
        </p:spPr>
        <p:txBody>
          <a:bodyPr lIns="0" tIns="0" rIns="0" bIns="0" numCol="1">
            <a:noAutofit/>
          </a:bodyPr>
          <a:lstStyle>
            <a:lvl1pPr marL="0" indent="0" algn="l" defTabSz="914400" rtl="0" eaLnBrk="1" latinLnBrk="0" hangingPunct="1">
              <a:lnSpc>
                <a:spcPct val="100000"/>
              </a:lnSpc>
              <a:spcBef>
                <a:spcPts val="0"/>
              </a:spcBef>
              <a:buClr>
                <a:srgbClr val="007AC3"/>
              </a:buClr>
              <a:buSzPct val="75000"/>
              <a:buFont typeface="Systeemlettertype regulier"/>
              <a:buNone/>
              <a:defRPr sz="1400" b="1"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buClr>
                <a:srgbClr val="007AC3"/>
              </a:buClr>
              <a:buSzPct val="75000"/>
              <a:buFont typeface=".LucidaGrandeUI" charset="0"/>
              <a:buChar char="►"/>
              <a:defRPr sz="2000" b="0" i="0" kern="1200">
                <a:solidFill>
                  <a:srgbClr val="172474"/>
                </a:solidFill>
                <a:latin typeface="Arial" charset="0"/>
                <a:ea typeface="Arial" charset="0"/>
                <a:cs typeface="Arial" charset="0"/>
              </a:defRPr>
            </a:lvl2pPr>
            <a:lvl3pPr marL="363538" indent="-188913"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1100"/>
              <a:t>Datum van uitgave </a:t>
            </a:r>
          </a:p>
          <a:p>
            <a:r>
              <a:rPr lang="nl-NL" altLang="nl-NL" sz="1100" b="0"/>
              <a:t>september 2026</a:t>
            </a:r>
          </a:p>
          <a:p>
            <a:endParaRPr lang="nl-NL" altLang="nl-NL" sz="1100"/>
          </a:p>
          <a:p>
            <a:r>
              <a:rPr lang="nl-NL" altLang="nl-NL" sz="1100"/>
              <a:t>Auteurs</a:t>
            </a:r>
          </a:p>
          <a:p>
            <a:r>
              <a:rPr lang="nl-NL" altLang="nl-NL" sz="1100" b="0"/>
              <a:t>Astrid Buijs</a:t>
            </a:r>
          </a:p>
          <a:p>
            <a:r>
              <a:rPr lang="nl-NL" altLang="nl-NL" sz="1100" b="0"/>
              <a:t>Michel Cents</a:t>
            </a:r>
          </a:p>
          <a:p>
            <a:endParaRPr lang="nl-NL" altLang="nl-NL" sz="1100"/>
          </a:p>
          <a:p>
            <a:r>
              <a:rPr lang="nl-NL" altLang="nl-NL" sz="1100"/>
              <a:t>Eindredactie</a:t>
            </a:r>
          </a:p>
          <a:p>
            <a:r>
              <a:rPr lang="nl-NL" altLang="nl-NL" sz="1100" b="0"/>
              <a:t>Anne Sikken (Slimme Content) </a:t>
            </a:r>
          </a:p>
          <a:p>
            <a:endParaRPr lang="nl-NL" altLang="nl-NL" sz="1100"/>
          </a:p>
          <a:p>
            <a:r>
              <a:rPr lang="nl-NL" altLang="nl-NL" sz="1100"/>
              <a:t>Vormgeving en illustraties</a:t>
            </a:r>
          </a:p>
          <a:p>
            <a:r>
              <a:rPr lang="nl-NL" altLang="nl-NL" sz="1100" b="0"/>
              <a:t>Combinatie </a:t>
            </a:r>
            <a:r>
              <a:rPr lang="nl-NL" altLang="nl-NL" sz="1100" b="0" err="1"/>
              <a:t>Inpladi</a:t>
            </a:r>
            <a:r>
              <a:rPr lang="nl-NL" altLang="nl-NL" sz="1100" b="0"/>
              <a:t> – Rock </a:t>
            </a:r>
            <a:r>
              <a:rPr lang="nl-NL" altLang="nl-NL" sz="1100" b="0" err="1"/>
              <a:t>the</a:t>
            </a:r>
            <a:r>
              <a:rPr lang="nl-NL" altLang="nl-NL" sz="1100" b="0"/>
              <a:t> Boat</a:t>
            </a:r>
          </a:p>
          <a:p>
            <a:endParaRPr lang="nl-NL" altLang="nl-NL" sz="1100" b="0"/>
          </a:p>
        </p:txBody>
      </p:sp>
      <p:sp>
        <p:nvSpPr>
          <p:cNvPr id="5" name="Tijdelijke aanduiding voor inhoud 2">
            <a:extLst>
              <a:ext uri="{FF2B5EF4-FFF2-40B4-BE49-F238E27FC236}">
                <a16:creationId xmlns:a16="http://schemas.microsoft.com/office/drawing/2014/main" id="{F4657623-45A7-E4D2-5372-62E6672AA5AB}"/>
              </a:ext>
            </a:extLst>
          </p:cNvPr>
          <p:cNvSpPr txBox="1">
            <a:spLocks/>
          </p:cNvSpPr>
          <p:nvPr/>
        </p:nvSpPr>
        <p:spPr>
          <a:xfrm>
            <a:off x="442913" y="908050"/>
            <a:ext cx="3781425" cy="455611"/>
          </a:xfrm>
          <a:prstGeom prst="rect">
            <a:avLst/>
          </a:prstGeom>
        </p:spPr>
        <p:txBody>
          <a:bodyPr lIns="0" tIns="0" rIns="0" bIns="0" numCol="1">
            <a:noAutofit/>
          </a:bodyPr>
          <a:lstStyle>
            <a:lvl1pPr marL="0" indent="0" algn="l" defTabSz="914400" rtl="0" eaLnBrk="1" latinLnBrk="0" hangingPunct="1">
              <a:lnSpc>
                <a:spcPct val="100000"/>
              </a:lnSpc>
              <a:spcBef>
                <a:spcPts val="0"/>
              </a:spcBef>
              <a:buClr>
                <a:srgbClr val="007AC3"/>
              </a:buClr>
              <a:buSzPct val="75000"/>
              <a:buFont typeface="Systeemlettertype regulier"/>
              <a:buNone/>
              <a:defRPr sz="2000" b="0" i="0" kern="1200" baseline="0">
                <a:solidFill>
                  <a:schemeClr val="accent1"/>
                </a:solidFill>
                <a:latin typeface="Arial" charset="0"/>
                <a:ea typeface="Arial" charset="0"/>
                <a:cs typeface="Arial" charset="0"/>
              </a:defRPr>
            </a:lvl1pPr>
            <a:lvl2pPr marL="742950" indent="-285750" algn="l" defTabSz="914400" rtl="0" eaLnBrk="1" latinLnBrk="0" hangingPunct="1">
              <a:lnSpc>
                <a:spcPct val="100000"/>
              </a:lnSpc>
              <a:spcBef>
                <a:spcPts val="0"/>
              </a:spcBef>
              <a:buClr>
                <a:srgbClr val="007AC3"/>
              </a:buClr>
              <a:buSzPct val="75000"/>
              <a:buFont typeface=".LucidaGrandeUI" charset="0"/>
              <a:buChar char="►"/>
              <a:defRPr sz="2000" b="0" i="0" kern="1200">
                <a:solidFill>
                  <a:srgbClr val="172474"/>
                </a:solidFill>
                <a:latin typeface="Arial" charset="0"/>
                <a:ea typeface="Arial" charset="0"/>
                <a:cs typeface="Arial" charset="0"/>
              </a:defRPr>
            </a:lvl2pPr>
            <a:lvl3pPr marL="363538" indent="-188913"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1600"/>
              <a:t>Werken aan AI-geletterdheid</a:t>
            </a:r>
          </a:p>
          <a:p>
            <a:endParaRPr lang="nl-NL" altLang="nl-NL" sz="1600"/>
          </a:p>
        </p:txBody>
      </p:sp>
      <p:sp>
        <p:nvSpPr>
          <p:cNvPr id="6" name="Tijdelijke aanduiding voor inhoud 2">
            <a:extLst>
              <a:ext uri="{FF2B5EF4-FFF2-40B4-BE49-F238E27FC236}">
                <a16:creationId xmlns:a16="http://schemas.microsoft.com/office/drawing/2014/main" id="{EC2FF083-BEFF-2D42-ACF1-024294A0FB28}"/>
              </a:ext>
            </a:extLst>
          </p:cNvPr>
          <p:cNvSpPr txBox="1">
            <a:spLocks/>
          </p:cNvSpPr>
          <p:nvPr/>
        </p:nvSpPr>
        <p:spPr>
          <a:xfrm>
            <a:off x="442913" y="304800"/>
            <a:ext cx="3781425" cy="455611"/>
          </a:xfrm>
          <a:prstGeom prst="rect">
            <a:avLst/>
          </a:prstGeom>
        </p:spPr>
        <p:txBody>
          <a:bodyPr lIns="0" tIns="0" rIns="0" bIns="0" numCol="1">
            <a:noAutofit/>
          </a:bodyPr>
          <a:lstStyle>
            <a:lvl1pPr marL="0" indent="0" algn="l" defTabSz="914400" rtl="0" eaLnBrk="1" latinLnBrk="0" hangingPunct="1">
              <a:lnSpc>
                <a:spcPct val="100000"/>
              </a:lnSpc>
              <a:spcBef>
                <a:spcPts val="0"/>
              </a:spcBef>
              <a:buClr>
                <a:srgbClr val="007AC3"/>
              </a:buClr>
              <a:buSzPct val="75000"/>
              <a:buFont typeface="Systeemlettertype regulier"/>
              <a:buNone/>
              <a:defRPr sz="2000" b="0" i="0" kern="1200" baseline="0">
                <a:solidFill>
                  <a:schemeClr val="accent1"/>
                </a:solidFill>
                <a:latin typeface="Arial" charset="0"/>
                <a:ea typeface="Arial" charset="0"/>
                <a:cs typeface="Arial" charset="0"/>
              </a:defRPr>
            </a:lvl1pPr>
            <a:lvl2pPr marL="742950" indent="-285750" algn="l" defTabSz="914400" rtl="0" eaLnBrk="1" latinLnBrk="0" hangingPunct="1">
              <a:lnSpc>
                <a:spcPct val="100000"/>
              </a:lnSpc>
              <a:spcBef>
                <a:spcPts val="0"/>
              </a:spcBef>
              <a:buClr>
                <a:srgbClr val="007AC3"/>
              </a:buClr>
              <a:buSzPct val="75000"/>
              <a:buFont typeface=".LucidaGrandeUI" charset="0"/>
              <a:buChar char="►"/>
              <a:defRPr sz="2000" b="0" i="0" kern="1200">
                <a:solidFill>
                  <a:srgbClr val="172474"/>
                </a:solidFill>
                <a:latin typeface="Arial" charset="0"/>
                <a:ea typeface="Arial" charset="0"/>
                <a:cs typeface="Arial" charset="0"/>
              </a:defRPr>
            </a:lvl2pPr>
            <a:lvl3pPr marL="363538" indent="-188913"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90000"/>
              </a:lnSpc>
              <a:spcBef>
                <a:spcPts val="0"/>
              </a:spcBef>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a:solidFill>
                  <a:srgbClr val="172474"/>
                </a:solidFill>
              </a:rPr>
              <a:t>Colofon</a:t>
            </a:r>
          </a:p>
        </p:txBody>
      </p:sp>
    </p:spTree>
    <p:extLst>
      <p:ext uri="{BB962C8B-B14F-4D97-AF65-F5344CB8AC3E}">
        <p14:creationId xmlns:p14="http://schemas.microsoft.com/office/powerpoint/2010/main" val="227317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B3BC23-5E9B-B11D-A1DC-891786BA0A57}"/>
              </a:ext>
            </a:extLst>
          </p:cNvPr>
          <p:cNvSpPr>
            <a:spLocks noGrp="1"/>
          </p:cNvSpPr>
          <p:nvPr>
            <p:ph type="title"/>
          </p:nvPr>
        </p:nvSpPr>
        <p:spPr>
          <a:xfrm>
            <a:off x="1080000" y="908050"/>
            <a:ext cx="10583863" cy="577850"/>
          </a:xfrm>
        </p:spPr>
        <p:txBody>
          <a:bodyPr/>
          <a:lstStyle/>
          <a:p>
            <a:r>
              <a:rPr lang="nl-NL"/>
              <a:t>Programma</a:t>
            </a:r>
          </a:p>
        </p:txBody>
      </p:sp>
      <p:graphicFrame>
        <p:nvGraphicFramePr>
          <p:cNvPr id="4" name="Tijdelijke aanduiding voor inhoud 5">
            <a:extLst>
              <a:ext uri="{FF2B5EF4-FFF2-40B4-BE49-F238E27FC236}">
                <a16:creationId xmlns:a16="http://schemas.microsoft.com/office/drawing/2014/main" id="{931DBAE9-5898-FCFE-4B61-679EF2E528C6}"/>
              </a:ext>
            </a:extLst>
          </p:cNvPr>
          <p:cNvGraphicFramePr>
            <a:graphicFrameLocks noGrp="1"/>
          </p:cNvGraphicFramePr>
          <p:nvPr>
            <p:ph idx="10"/>
            <p:extLst>
              <p:ext uri="{D42A27DB-BD31-4B8C-83A1-F6EECF244321}">
                <p14:modId xmlns:p14="http://schemas.microsoft.com/office/powerpoint/2010/main" val="3158925836"/>
              </p:ext>
            </p:extLst>
          </p:nvPr>
        </p:nvGraphicFramePr>
        <p:xfrm>
          <a:off x="1080000" y="1771200"/>
          <a:ext cx="10583863" cy="334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957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3A9728C1-9787-7EF5-E675-4317E519C80E}"/>
              </a:ext>
            </a:extLst>
          </p:cNvPr>
          <p:cNvSpPr txBox="1">
            <a:spLocks/>
          </p:cNvSpPr>
          <p:nvPr/>
        </p:nvSpPr>
        <p:spPr>
          <a:xfrm>
            <a:off x="1080000" y="4474030"/>
            <a:ext cx="10046602" cy="1629230"/>
          </a:xfrm>
          <a:prstGeom prst="rect">
            <a:avLst/>
          </a:prstGeom>
        </p:spPr>
        <p:txBody>
          <a:bodyPr vert="horz" lIns="0" tIns="0" rIns="0" bIns="0" numCol="1" rtlCol="0" anchor="b" anchorCtr="0">
            <a:no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r>
              <a:rPr lang="nl-NL" sz="5400">
                <a:solidFill>
                  <a:schemeClr val="bg1"/>
                </a:solidFill>
              </a:rPr>
              <a:t>Inleiding</a:t>
            </a:r>
          </a:p>
          <a:p>
            <a:endParaRPr lang="nl-NL" sz="5400">
              <a:solidFill>
                <a:schemeClr val="bg1"/>
              </a:solidFill>
            </a:endParaRPr>
          </a:p>
        </p:txBody>
      </p:sp>
      <p:pic>
        <p:nvPicPr>
          <p:cNvPr id="2" name="Afbeelding 1">
            <a:extLst>
              <a:ext uri="{FF2B5EF4-FFF2-40B4-BE49-F238E27FC236}">
                <a16:creationId xmlns:a16="http://schemas.microsoft.com/office/drawing/2014/main" id="{81B661E8-A95B-9218-C7C9-8763B3D5E47F}"/>
              </a:ext>
            </a:extLst>
          </p:cNvPr>
          <p:cNvPicPr>
            <a:picLocks noChangeAspect="1"/>
          </p:cNvPicPr>
          <p:nvPr/>
        </p:nvPicPr>
        <p:blipFill>
          <a:blip r:embed="rId3"/>
          <a:stretch>
            <a:fillRect/>
          </a:stretch>
        </p:blipFill>
        <p:spPr>
          <a:xfrm>
            <a:off x="9338864" y="372208"/>
            <a:ext cx="2337199" cy="420696"/>
          </a:xfrm>
          <a:prstGeom prst="rect">
            <a:avLst/>
          </a:prstGeom>
          <a:ln>
            <a:solidFill>
              <a:schemeClr val="bg1"/>
            </a:solidFill>
          </a:ln>
        </p:spPr>
      </p:pic>
      <p:grpSp>
        <p:nvGrpSpPr>
          <p:cNvPr id="5" name="Groep 4">
            <a:extLst>
              <a:ext uri="{FF2B5EF4-FFF2-40B4-BE49-F238E27FC236}">
                <a16:creationId xmlns:a16="http://schemas.microsoft.com/office/drawing/2014/main" id="{1BB58F2C-72B8-7EB9-67DE-88D0608A35EE}"/>
              </a:ext>
            </a:extLst>
          </p:cNvPr>
          <p:cNvGrpSpPr/>
          <p:nvPr/>
        </p:nvGrpSpPr>
        <p:grpSpPr>
          <a:xfrm>
            <a:off x="1080000" y="372208"/>
            <a:ext cx="892690" cy="736110"/>
            <a:chOff x="14454248" y="908050"/>
            <a:chExt cx="892690" cy="736110"/>
          </a:xfrm>
        </p:grpSpPr>
        <p:sp>
          <p:nvSpPr>
            <p:cNvPr id="6" name="Titel 1">
              <a:extLst>
                <a:ext uri="{FF2B5EF4-FFF2-40B4-BE49-F238E27FC236}">
                  <a16:creationId xmlns:a16="http://schemas.microsoft.com/office/drawing/2014/main" id="{AE628B84-D15C-5989-F510-363F3CF24ADF}"/>
                </a:ext>
              </a:extLst>
            </p:cNvPr>
            <p:cNvSpPr txBox="1">
              <a:spLocks/>
            </p:cNvSpPr>
            <p:nvPr/>
          </p:nvSpPr>
          <p:spPr>
            <a:xfrm>
              <a:off x="14454248" y="908050"/>
              <a:ext cx="892690" cy="736110"/>
            </a:xfrm>
            <a:prstGeom prst="rect">
              <a:avLst/>
            </a:prstGeom>
            <a:solidFill>
              <a:srgbClr val="76B72A"/>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7" name="Afbeelding 6">
              <a:extLst>
                <a:ext uri="{FF2B5EF4-FFF2-40B4-BE49-F238E27FC236}">
                  <a16:creationId xmlns:a16="http://schemas.microsoft.com/office/drawing/2014/main" id="{8105E138-CEED-22B6-7A01-6493A5B05684}"/>
                </a:ext>
              </a:extLst>
            </p:cNvPr>
            <p:cNvPicPr>
              <a:picLocks noChangeAspect="1"/>
            </p:cNvPicPr>
            <p:nvPr/>
          </p:nvPicPr>
          <p:blipFill>
            <a:blip r:embed="rId4"/>
            <a:srcRect l="-1" r="67949"/>
            <a:stretch>
              <a:fillRect/>
            </a:stretch>
          </p:blipFill>
          <p:spPr>
            <a:xfrm>
              <a:off x="14508148" y="1012511"/>
              <a:ext cx="800408" cy="562374"/>
            </a:xfrm>
            <a:prstGeom prst="rect">
              <a:avLst/>
            </a:prstGeom>
          </p:spPr>
        </p:pic>
      </p:grpSp>
      <p:grpSp>
        <p:nvGrpSpPr>
          <p:cNvPr id="8" name="Groep 7">
            <a:extLst>
              <a:ext uri="{FF2B5EF4-FFF2-40B4-BE49-F238E27FC236}">
                <a16:creationId xmlns:a16="http://schemas.microsoft.com/office/drawing/2014/main" id="{B9FC16ED-09C2-7D34-2E4D-A9C0855B3330}"/>
              </a:ext>
            </a:extLst>
          </p:cNvPr>
          <p:cNvGrpSpPr/>
          <p:nvPr/>
        </p:nvGrpSpPr>
        <p:grpSpPr>
          <a:xfrm>
            <a:off x="2062390" y="372208"/>
            <a:ext cx="892690" cy="741600"/>
            <a:chOff x="14443788" y="1712147"/>
            <a:chExt cx="892690" cy="741600"/>
          </a:xfrm>
        </p:grpSpPr>
        <p:sp>
          <p:nvSpPr>
            <p:cNvPr id="9" name="Titel 1">
              <a:extLst>
                <a:ext uri="{FF2B5EF4-FFF2-40B4-BE49-F238E27FC236}">
                  <a16:creationId xmlns:a16="http://schemas.microsoft.com/office/drawing/2014/main" id="{6B8121BE-11F7-17F0-8A2B-81F5EF291C9B}"/>
                </a:ext>
              </a:extLst>
            </p:cNvPr>
            <p:cNvSpPr txBox="1">
              <a:spLocks/>
            </p:cNvSpPr>
            <p:nvPr/>
          </p:nvSpPr>
          <p:spPr>
            <a:xfrm>
              <a:off x="14443788" y="1712147"/>
              <a:ext cx="892690" cy="741600"/>
            </a:xfrm>
            <a:prstGeom prst="rect">
              <a:avLst/>
            </a:prstGeom>
            <a:solidFill>
              <a:srgbClr val="E5006D"/>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0" name="Afbeelding 9">
              <a:extLst>
                <a:ext uri="{FF2B5EF4-FFF2-40B4-BE49-F238E27FC236}">
                  <a16:creationId xmlns:a16="http://schemas.microsoft.com/office/drawing/2014/main" id="{B97DA2F2-AEF2-AD84-93A5-A6FC17C29A7A}"/>
                </a:ext>
              </a:extLst>
            </p:cNvPr>
            <p:cNvPicPr>
              <a:picLocks noChangeAspect="1"/>
            </p:cNvPicPr>
            <p:nvPr/>
          </p:nvPicPr>
          <p:blipFill>
            <a:blip r:embed="rId4"/>
            <a:srcRect l="38395" r="29553"/>
            <a:stretch>
              <a:fillRect/>
            </a:stretch>
          </p:blipFill>
          <p:spPr>
            <a:xfrm>
              <a:off x="14515050" y="1840580"/>
              <a:ext cx="800408" cy="562374"/>
            </a:xfrm>
            <a:prstGeom prst="rect">
              <a:avLst/>
            </a:prstGeom>
          </p:spPr>
        </p:pic>
      </p:grpSp>
      <p:grpSp>
        <p:nvGrpSpPr>
          <p:cNvPr id="11" name="Groep 10">
            <a:extLst>
              <a:ext uri="{FF2B5EF4-FFF2-40B4-BE49-F238E27FC236}">
                <a16:creationId xmlns:a16="http://schemas.microsoft.com/office/drawing/2014/main" id="{A1B4934D-1888-AAC6-1197-0D6400CC8591}"/>
              </a:ext>
            </a:extLst>
          </p:cNvPr>
          <p:cNvGrpSpPr/>
          <p:nvPr/>
        </p:nvGrpSpPr>
        <p:grpSpPr>
          <a:xfrm>
            <a:off x="3044779" y="372208"/>
            <a:ext cx="885091" cy="738000"/>
            <a:chOff x="14440828" y="2515177"/>
            <a:chExt cx="885091" cy="738000"/>
          </a:xfrm>
        </p:grpSpPr>
        <p:sp>
          <p:nvSpPr>
            <p:cNvPr id="12" name="Titel 1">
              <a:extLst>
                <a:ext uri="{FF2B5EF4-FFF2-40B4-BE49-F238E27FC236}">
                  <a16:creationId xmlns:a16="http://schemas.microsoft.com/office/drawing/2014/main" id="{7D588EB6-14EA-43A8-B1D7-EA0A20088A04}"/>
                </a:ext>
              </a:extLst>
            </p:cNvPr>
            <p:cNvSpPr txBox="1">
              <a:spLocks/>
            </p:cNvSpPr>
            <p:nvPr/>
          </p:nvSpPr>
          <p:spPr>
            <a:xfrm>
              <a:off x="14440828" y="2515177"/>
              <a:ext cx="885091" cy="738000"/>
            </a:xfrm>
            <a:prstGeom prst="rect">
              <a:avLst/>
            </a:prstGeom>
            <a:solidFill>
              <a:srgbClr val="EC6607"/>
            </a:solidFill>
          </p:spPr>
          <p:txBody>
            <a:bodyPr vert="horz" lIns="180000" tIns="180000" rIns="0" bIns="0" numCol="1" rtlCol="0" anchor="t" anchorCtr="0">
              <a:normAutofit/>
            </a:bodyPr>
            <a:lstStyle>
              <a:lvl1pPr algn="l" defTabSz="914400" rtl="0" eaLnBrk="1" latinLnBrk="0" hangingPunct="1">
                <a:lnSpc>
                  <a:spcPct val="90000"/>
                </a:lnSpc>
                <a:spcBef>
                  <a:spcPct val="0"/>
                </a:spcBef>
                <a:buNone/>
                <a:defRPr sz="3400" b="1" i="0" kern="1200">
                  <a:solidFill>
                    <a:srgbClr val="172474"/>
                  </a:solidFill>
                  <a:latin typeface="Arial" charset="0"/>
                  <a:ea typeface="Arial" charset="0"/>
                  <a:cs typeface="Arial" charset="0"/>
                </a:defRPr>
              </a:lvl1pPr>
            </a:lstStyle>
            <a:p>
              <a:endParaRPr lang="nl-NL" sz="3000">
                <a:solidFill>
                  <a:schemeClr val="bg1"/>
                </a:solidFill>
              </a:endParaRPr>
            </a:p>
          </p:txBody>
        </p:sp>
        <p:pic>
          <p:nvPicPr>
            <p:cNvPr id="13" name="Afbeelding 12">
              <a:extLst>
                <a:ext uri="{FF2B5EF4-FFF2-40B4-BE49-F238E27FC236}">
                  <a16:creationId xmlns:a16="http://schemas.microsoft.com/office/drawing/2014/main" id="{9B842765-7FB1-6DA9-2906-F010799F2AC5}"/>
                </a:ext>
              </a:extLst>
            </p:cNvPr>
            <p:cNvPicPr>
              <a:picLocks noChangeAspect="1"/>
            </p:cNvPicPr>
            <p:nvPr/>
          </p:nvPicPr>
          <p:blipFill>
            <a:blip r:embed="rId4"/>
            <a:srcRect l="73763" r="-5815"/>
            <a:stretch>
              <a:fillRect/>
            </a:stretch>
          </p:blipFill>
          <p:spPr>
            <a:xfrm>
              <a:off x="14525511" y="2621097"/>
              <a:ext cx="800408" cy="562374"/>
            </a:xfrm>
            <a:prstGeom prst="rect">
              <a:avLst/>
            </a:prstGeom>
          </p:spPr>
        </p:pic>
      </p:grpSp>
    </p:spTree>
    <p:extLst>
      <p:ext uri="{BB962C8B-B14F-4D97-AF65-F5344CB8AC3E}">
        <p14:creationId xmlns:p14="http://schemas.microsoft.com/office/powerpoint/2010/main" val="3836624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E46509-DE2A-5848-7F59-842969368403}"/>
              </a:ext>
            </a:extLst>
          </p:cNvPr>
          <p:cNvSpPr>
            <a:spLocks noGrp="1"/>
          </p:cNvSpPr>
          <p:nvPr>
            <p:ph type="title"/>
          </p:nvPr>
        </p:nvSpPr>
        <p:spPr>
          <a:xfrm>
            <a:off x="1080000" y="908050"/>
            <a:ext cx="11233150" cy="576734"/>
          </a:xfrm>
        </p:spPr>
        <p:txBody>
          <a:bodyPr/>
          <a:lstStyle/>
          <a:p>
            <a:r>
              <a:rPr lang="nl-NL">
                <a:solidFill>
                  <a:schemeClr val="accent2"/>
                </a:solidFill>
              </a:rPr>
              <a:t>Doelen</a:t>
            </a:r>
          </a:p>
        </p:txBody>
      </p:sp>
      <p:sp>
        <p:nvSpPr>
          <p:cNvPr id="3" name="Tijdelijke aanduiding voor inhoud 2">
            <a:extLst>
              <a:ext uri="{FF2B5EF4-FFF2-40B4-BE49-F238E27FC236}">
                <a16:creationId xmlns:a16="http://schemas.microsoft.com/office/drawing/2014/main" id="{CF40AAFE-96F5-3709-27EA-22C70FE0E5D7}"/>
              </a:ext>
            </a:extLst>
          </p:cNvPr>
          <p:cNvSpPr>
            <a:spLocks noGrp="1"/>
          </p:cNvSpPr>
          <p:nvPr>
            <p:ph idx="10"/>
          </p:nvPr>
        </p:nvSpPr>
        <p:spPr>
          <a:xfrm>
            <a:off x="1092200" y="1773238"/>
            <a:ext cx="8787600" cy="4177134"/>
          </a:xfrm>
        </p:spPr>
        <p:txBody>
          <a:bodyPr/>
          <a:lstStyle/>
          <a:p>
            <a:pPr marL="0" indent="0">
              <a:spcAft>
                <a:spcPts val="1000"/>
              </a:spcAft>
              <a:buNone/>
            </a:pPr>
            <a:r>
              <a:rPr lang="nl-NL" sz="3000"/>
              <a:t>Aan het eind van deze bijeenkomst:</a:t>
            </a:r>
          </a:p>
          <a:p>
            <a:pPr marL="396000" indent="-396000">
              <a:spcAft>
                <a:spcPts val="1000"/>
              </a:spcAft>
            </a:pPr>
            <a:r>
              <a:rPr lang="nl-NL" sz="3000"/>
              <a:t>Weet iedereen wat AI-geletterdheid inhoudt en waarom het belangrijk is om hieraan te werken.</a:t>
            </a:r>
          </a:p>
          <a:p>
            <a:pPr marL="396000" indent="-396000">
              <a:spcAft>
                <a:spcPts val="1000"/>
              </a:spcAft>
            </a:pPr>
            <a:r>
              <a:rPr lang="nl-NL" sz="3000"/>
              <a:t>Heeft iedereen de eigen kennis en vaardigheden op het basisniveau van AI-geletterdheid verkend en hierover het gesprek gevoerd.</a:t>
            </a:r>
          </a:p>
          <a:p>
            <a:pPr marL="396000" indent="-396000">
              <a:spcAft>
                <a:spcPts val="1000"/>
              </a:spcAft>
            </a:pPr>
            <a:r>
              <a:rPr lang="nl-NL" sz="3000"/>
              <a:t>Hebben we een beeld van de stappen die we als team nog te zetten hebben.</a:t>
            </a:r>
          </a:p>
        </p:txBody>
      </p:sp>
    </p:spTree>
    <p:extLst>
      <p:ext uri="{BB962C8B-B14F-4D97-AF65-F5344CB8AC3E}">
        <p14:creationId xmlns:p14="http://schemas.microsoft.com/office/powerpoint/2010/main" val="2723178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63D45B1-26D5-A309-1997-79FC700209EA}"/>
              </a:ext>
            </a:extLst>
          </p:cNvPr>
          <p:cNvSpPr/>
          <p:nvPr/>
        </p:nvSpPr>
        <p:spPr>
          <a:xfrm>
            <a:off x="0" y="0"/>
            <a:ext cx="12192000" cy="177323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70B929A4-CD5B-9970-1FB6-BB676F744ECE}"/>
              </a:ext>
            </a:extLst>
          </p:cNvPr>
          <p:cNvSpPr>
            <a:spLocks noGrp="1"/>
          </p:cNvSpPr>
          <p:nvPr>
            <p:ph type="title"/>
          </p:nvPr>
        </p:nvSpPr>
        <p:spPr>
          <a:xfrm>
            <a:off x="1080000" y="908050"/>
            <a:ext cx="10479813" cy="865188"/>
          </a:xfrm>
        </p:spPr>
        <p:txBody>
          <a:bodyPr/>
          <a:lstStyle/>
          <a:p>
            <a:r>
              <a:rPr lang="nl-NL">
                <a:solidFill>
                  <a:schemeClr val="bg1"/>
                </a:solidFill>
              </a:rPr>
              <a:t>Wat is AI-geletterdheid?</a:t>
            </a:r>
          </a:p>
        </p:txBody>
      </p:sp>
      <p:sp>
        <p:nvSpPr>
          <p:cNvPr id="3" name="Tijdelijke aanduiding voor inhoud 2">
            <a:extLst>
              <a:ext uri="{FF2B5EF4-FFF2-40B4-BE49-F238E27FC236}">
                <a16:creationId xmlns:a16="http://schemas.microsoft.com/office/drawing/2014/main" id="{52A646F7-B1CE-C424-F50E-92C520F6CD40}"/>
              </a:ext>
            </a:extLst>
          </p:cNvPr>
          <p:cNvSpPr>
            <a:spLocks noGrp="1"/>
          </p:cNvSpPr>
          <p:nvPr>
            <p:ph idx="10"/>
          </p:nvPr>
        </p:nvSpPr>
        <p:spPr>
          <a:xfrm>
            <a:off x="1921142" y="2224304"/>
            <a:ext cx="8524649" cy="4177134"/>
          </a:xfrm>
        </p:spPr>
        <p:txBody>
          <a:bodyPr/>
          <a:lstStyle/>
          <a:p>
            <a:pPr marL="0" indent="0">
              <a:buNone/>
            </a:pPr>
            <a:r>
              <a:rPr lang="nl-NL" sz="3600"/>
              <a:t>AI-geletterdheid is:</a:t>
            </a:r>
            <a:endParaRPr lang="nl-NL" sz="3400"/>
          </a:p>
          <a:p>
            <a:pPr marL="0" indent="0">
              <a:buNone/>
            </a:pPr>
            <a:r>
              <a:rPr lang="nl-NL" sz="3400"/>
              <a:t>de kennis, vaardigheden en houding </a:t>
            </a:r>
            <a:br>
              <a:rPr lang="nl-NL" sz="3400"/>
            </a:br>
            <a:r>
              <a:rPr lang="nl-NL" sz="3400"/>
              <a:t>die je nodig hebt om kritisch, effectief </a:t>
            </a:r>
            <a:br>
              <a:rPr lang="nl-NL" sz="3400"/>
            </a:br>
            <a:r>
              <a:rPr lang="nl-NL" sz="3400"/>
              <a:t>en verantwoord om te gaan met AI, </a:t>
            </a:r>
            <a:br>
              <a:rPr lang="nl-NL" sz="3400"/>
            </a:br>
            <a:r>
              <a:rPr lang="nl-NL" sz="3400"/>
              <a:t>met oog voor de impact van AI op jezelf, </a:t>
            </a:r>
            <a:br>
              <a:rPr lang="nl-NL" sz="3400"/>
            </a:br>
            <a:r>
              <a:rPr lang="nl-NL" sz="3400"/>
              <a:t>de ander en de samenleving.</a:t>
            </a:r>
          </a:p>
          <a:p>
            <a:pPr marL="0" indent="0">
              <a:buNone/>
            </a:pPr>
            <a:endParaRPr lang="nl-NL" sz="2400"/>
          </a:p>
          <a:p>
            <a:pPr marL="0" indent="0" algn="ctr">
              <a:buNone/>
            </a:pPr>
            <a:endParaRPr lang="nl-NL" sz="2400"/>
          </a:p>
        </p:txBody>
      </p:sp>
      <p:pic>
        <p:nvPicPr>
          <p:cNvPr id="6" name="Graphic 5" descr="Aanhalingsteken sluiten met effen opvulling">
            <a:extLst>
              <a:ext uri="{FF2B5EF4-FFF2-40B4-BE49-F238E27FC236}">
                <a16:creationId xmlns:a16="http://schemas.microsoft.com/office/drawing/2014/main" id="{416A0B0C-CA56-4B9D-E89C-0DED29773A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815635" y="1837155"/>
            <a:ext cx="1192939" cy="1192939"/>
          </a:xfrm>
          <a:prstGeom prst="rect">
            <a:avLst/>
          </a:prstGeom>
        </p:spPr>
      </p:pic>
      <p:pic>
        <p:nvPicPr>
          <p:cNvPr id="8" name="Graphic 7" descr="Aanhalingsteken sluiten met effen opvulling">
            <a:extLst>
              <a:ext uri="{FF2B5EF4-FFF2-40B4-BE49-F238E27FC236}">
                <a16:creationId xmlns:a16="http://schemas.microsoft.com/office/drawing/2014/main" id="{1D16CA75-590F-A0EA-01A8-C9E3FE45B3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85493" y="4704757"/>
            <a:ext cx="1192939" cy="1192939"/>
          </a:xfrm>
          <a:prstGeom prst="rect">
            <a:avLst/>
          </a:prstGeom>
        </p:spPr>
      </p:pic>
    </p:spTree>
    <p:extLst>
      <p:ext uri="{BB962C8B-B14F-4D97-AF65-F5344CB8AC3E}">
        <p14:creationId xmlns:p14="http://schemas.microsoft.com/office/powerpoint/2010/main" val="68763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DF317F-603C-E332-9C42-25B780FD7E17}"/>
              </a:ext>
            </a:extLst>
          </p:cNvPr>
          <p:cNvSpPr>
            <a:spLocks noGrp="1"/>
          </p:cNvSpPr>
          <p:nvPr>
            <p:ph type="title"/>
          </p:nvPr>
        </p:nvSpPr>
        <p:spPr>
          <a:xfrm>
            <a:off x="1080000" y="908049"/>
            <a:ext cx="10583863" cy="841747"/>
          </a:xfrm>
        </p:spPr>
        <p:txBody>
          <a:bodyPr anchor="t">
            <a:normAutofit/>
          </a:bodyPr>
          <a:lstStyle/>
          <a:p>
            <a:r>
              <a:rPr lang="nl-NL">
                <a:solidFill>
                  <a:schemeClr val="accent2"/>
                </a:solidFill>
              </a:rPr>
              <a:t>Waarom is AI-geletterdheid zo belangrijk?</a:t>
            </a:r>
          </a:p>
        </p:txBody>
      </p:sp>
      <p:sp>
        <p:nvSpPr>
          <p:cNvPr id="12" name="Tijdelijke aanduiding voor inhoud 2">
            <a:extLst>
              <a:ext uri="{FF2B5EF4-FFF2-40B4-BE49-F238E27FC236}">
                <a16:creationId xmlns:a16="http://schemas.microsoft.com/office/drawing/2014/main" id="{12BC5096-B856-9981-AD9F-7B6446136181}"/>
              </a:ext>
            </a:extLst>
          </p:cNvPr>
          <p:cNvSpPr>
            <a:spLocks noGrp="1"/>
          </p:cNvSpPr>
          <p:nvPr>
            <p:ph idx="10"/>
          </p:nvPr>
        </p:nvSpPr>
        <p:spPr>
          <a:xfrm>
            <a:off x="1092199" y="1773238"/>
            <a:ext cx="8787600" cy="4177134"/>
          </a:xfrm>
        </p:spPr>
        <p:txBody>
          <a:bodyPr/>
          <a:lstStyle/>
          <a:p>
            <a:pPr marL="396000" indent="-396000">
              <a:spcAft>
                <a:spcPts val="1000"/>
              </a:spcAft>
            </a:pPr>
            <a:r>
              <a:rPr lang="nl-NL" sz="3000"/>
              <a:t>We moeten leerlingen toerusten om te leven, leren en deelnemen aan een samenleving waarvan technologie zoals AI een vanzelfsprekend onderdeel uitmaakt.</a:t>
            </a:r>
          </a:p>
          <a:p>
            <a:pPr marL="396000" indent="-396000">
              <a:spcAft>
                <a:spcPts val="1000"/>
              </a:spcAft>
            </a:pPr>
            <a:r>
              <a:rPr lang="nl-NL" sz="3000"/>
              <a:t>We hebben meer kennis en vaardigheden nodig om hen daarbij te begeleiden.</a:t>
            </a:r>
          </a:p>
          <a:p>
            <a:pPr marL="396000" indent="-396000">
              <a:spcAft>
                <a:spcPts val="1000"/>
              </a:spcAft>
            </a:pPr>
            <a:r>
              <a:rPr lang="nl-NL" sz="3000"/>
              <a:t>We moeten ook onszelf op dit punt ontwikkelen.</a:t>
            </a:r>
          </a:p>
        </p:txBody>
      </p:sp>
    </p:spTree>
    <p:extLst>
      <p:ext uri="{BB962C8B-B14F-4D97-AF65-F5344CB8AC3E}">
        <p14:creationId xmlns:p14="http://schemas.microsoft.com/office/powerpoint/2010/main" val="3053290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9230E83E-89D3-2D6E-C76B-7B4A02AD34BC}"/>
            </a:ext>
          </a:extLst>
        </p:cNvPr>
        <p:cNvGrpSpPr/>
        <p:nvPr/>
      </p:nvGrpSpPr>
      <p:grpSpPr>
        <a:xfrm>
          <a:off x="0" y="0"/>
          <a:ext cx="0" cy="0"/>
          <a:chOff x="0" y="0"/>
          <a:chExt cx="0" cy="0"/>
        </a:xfrm>
      </p:grpSpPr>
      <p:sp>
        <p:nvSpPr>
          <p:cNvPr id="5" name="Tijdelijke aanduiding voor inhoud 2">
            <a:extLst>
              <a:ext uri="{FF2B5EF4-FFF2-40B4-BE49-F238E27FC236}">
                <a16:creationId xmlns:a16="http://schemas.microsoft.com/office/drawing/2014/main" id="{524DEABC-3FE3-EC98-D870-DD8A377D860D}"/>
              </a:ext>
            </a:extLst>
          </p:cNvPr>
          <p:cNvSpPr txBox="1">
            <a:spLocks/>
          </p:cNvSpPr>
          <p:nvPr/>
        </p:nvSpPr>
        <p:spPr>
          <a:xfrm>
            <a:off x="6225647" y="1772816"/>
            <a:ext cx="5280554" cy="4177134"/>
          </a:xfrm>
          <a:prstGeom prst="rect">
            <a:avLst/>
          </a:prstGeom>
        </p:spPr>
        <p:txBody>
          <a:bodyPr vert="horz" lIns="0" tIns="0" rIns="0" bIns="0" numCol="1" rtlCol="0">
            <a:noAutofit/>
          </a:bodyPr>
          <a:lstStyle>
            <a:lvl1pPr marL="285750" indent="-285750" algn="l" defTabSz="914400" rtl="0" eaLnBrk="1" latinLnBrk="0" hangingPunct="1">
              <a:lnSpc>
                <a:spcPct val="100000"/>
              </a:lnSpc>
              <a:spcBef>
                <a:spcPts val="0"/>
              </a:spcBef>
              <a:spcAft>
                <a:spcPts val="400"/>
              </a:spcAft>
              <a:buClr>
                <a:srgbClr val="007AC3"/>
              </a:buClr>
              <a:buSzPct val="75000"/>
              <a:buFont typeface="Systeemlettertype regulier"/>
              <a:buChar char="►"/>
              <a:defRPr sz="1800" b="0" i="0" kern="1200" baseline="0">
                <a:solidFill>
                  <a:srgbClr val="172474"/>
                </a:solidFill>
                <a:latin typeface="Arial" charset="0"/>
                <a:ea typeface="Arial" charset="0"/>
                <a:cs typeface="Arial" charset="0"/>
              </a:defRPr>
            </a:lvl1pPr>
            <a:lvl2pPr marL="742950" indent="-285750" algn="l" defTabSz="914400" rtl="0" eaLnBrk="1" latinLnBrk="0" hangingPunct="1">
              <a:lnSpc>
                <a:spcPct val="100000"/>
              </a:lnSpc>
              <a:spcBef>
                <a:spcPts val="0"/>
              </a:spcBef>
              <a:spcAft>
                <a:spcPts val="400"/>
              </a:spcAft>
              <a:buClr>
                <a:srgbClr val="007AC3"/>
              </a:buClr>
              <a:buSzPct val="75000"/>
              <a:buFont typeface=".LucidaGrandeUI" charset="0"/>
              <a:buChar char="►"/>
              <a:defRPr sz="1800" b="0" i="0" kern="1200">
                <a:solidFill>
                  <a:srgbClr val="172474"/>
                </a:solidFill>
                <a:latin typeface="Arial" charset="0"/>
                <a:ea typeface="Arial" charset="0"/>
                <a:cs typeface="Arial" charset="0"/>
              </a:defRPr>
            </a:lvl2pPr>
            <a:lvl3pPr marL="363538" indent="-188913"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3pPr>
            <a:lvl4pPr marL="539750" indent="-17462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4pPr>
            <a:lvl5pPr marL="715963" indent="-180975" algn="l" defTabSz="914400" rtl="0" eaLnBrk="1" latinLnBrk="0" hangingPunct="1">
              <a:lnSpc>
                <a:spcPct val="100000"/>
              </a:lnSpc>
              <a:spcBef>
                <a:spcPts val="0"/>
              </a:spcBef>
              <a:spcAft>
                <a:spcPts val="400"/>
              </a:spcAft>
              <a:buClr>
                <a:srgbClr val="007AC3"/>
              </a:buClr>
              <a:buSzPct val="75000"/>
              <a:buFont typeface="Calibri" pitchFamily="34" charset="0"/>
              <a:buChar char="-"/>
              <a:defRPr sz="1600" b="0" i="0" kern="1200">
                <a:solidFill>
                  <a:srgbClr val="172474"/>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a:p>
        </p:txBody>
      </p:sp>
      <p:sp>
        <p:nvSpPr>
          <p:cNvPr id="3" name="Rechthoekige toelichting 2">
            <a:extLst>
              <a:ext uri="{FF2B5EF4-FFF2-40B4-BE49-F238E27FC236}">
                <a16:creationId xmlns:a16="http://schemas.microsoft.com/office/drawing/2014/main" id="{8118D38B-8892-9938-C969-375C7B3567AB}"/>
              </a:ext>
            </a:extLst>
          </p:cNvPr>
          <p:cNvSpPr/>
          <p:nvPr/>
        </p:nvSpPr>
        <p:spPr>
          <a:xfrm>
            <a:off x="1761965" y="855549"/>
            <a:ext cx="8982235" cy="4663508"/>
          </a:xfrm>
          <a:prstGeom prst="wedge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512000" tIns="0" rtlCol="0" anchor="ctr" anchorCtr="0"/>
          <a:lstStyle/>
          <a:p>
            <a:pPr indent="-36000" defTabSz="288000"/>
            <a:r>
              <a:rPr lang="nl-NL" sz="3800" b="1">
                <a:solidFill>
                  <a:schemeClr val="bg1"/>
                </a:solidFill>
              </a:rPr>
              <a:t>“	Je hoeft AI niet bewust </a:t>
            </a:r>
            <a:br>
              <a:rPr lang="nl-NL" sz="3800" b="1">
                <a:solidFill>
                  <a:schemeClr val="bg1"/>
                </a:solidFill>
              </a:rPr>
            </a:br>
            <a:r>
              <a:rPr lang="nl-NL" sz="3800" b="1">
                <a:solidFill>
                  <a:schemeClr val="bg1"/>
                </a:solidFill>
              </a:rPr>
              <a:t>  te gebruiken om ermee </a:t>
            </a:r>
            <a:br>
              <a:rPr lang="nl-NL" sz="3800" b="1">
                <a:solidFill>
                  <a:schemeClr val="bg1"/>
                </a:solidFill>
              </a:rPr>
            </a:br>
            <a:r>
              <a:rPr lang="nl-NL" sz="3800" b="1">
                <a:solidFill>
                  <a:schemeClr val="bg1"/>
                </a:solidFill>
              </a:rPr>
              <a:t>  te maken te krijgen.”</a:t>
            </a:r>
          </a:p>
        </p:txBody>
      </p:sp>
    </p:spTree>
    <p:extLst>
      <p:ext uri="{BB962C8B-B14F-4D97-AF65-F5344CB8AC3E}">
        <p14:creationId xmlns:p14="http://schemas.microsoft.com/office/powerpoint/2010/main" val="151787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ep 142">
            <a:extLst>
              <a:ext uri="{FF2B5EF4-FFF2-40B4-BE49-F238E27FC236}">
                <a16:creationId xmlns:a16="http://schemas.microsoft.com/office/drawing/2014/main" id="{4F1D5D91-9AA1-4B66-EA49-D1C304DC417C}"/>
              </a:ext>
            </a:extLst>
          </p:cNvPr>
          <p:cNvGrpSpPr/>
          <p:nvPr/>
        </p:nvGrpSpPr>
        <p:grpSpPr>
          <a:xfrm>
            <a:off x="3781229" y="2620002"/>
            <a:ext cx="5837062" cy="3348069"/>
            <a:chOff x="3781229" y="2620002"/>
            <a:chExt cx="5837062" cy="3348069"/>
          </a:xfrm>
        </p:grpSpPr>
        <p:grpSp>
          <p:nvGrpSpPr>
            <p:cNvPr id="142" name="Groep 141">
              <a:extLst>
                <a:ext uri="{FF2B5EF4-FFF2-40B4-BE49-F238E27FC236}">
                  <a16:creationId xmlns:a16="http://schemas.microsoft.com/office/drawing/2014/main" id="{D75B8619-DA3F-E71A-908C-3B4A3F01608F}"/>
                </a:ext>
              </a:extLst>
            </p:cNvPr>
            <p:cNvGrpSpPr/>
            <p:nvPr/>
          </p:nvGrpSpPr>
          <p:grpSpPr>
            <a:xfrm>
              <a:off x="3781229" y="2620002"/>
              <a:ext cx="5837062" cy="3348069"/>
              <a:chOff x="3781229" y="2620002"/>
              <a:chExt cx="5837062" cy="3348069"/>
            </a:xfrm>
          </p:grpSpPr>
          <p:grpSp>
            <p:nvGrpSpPr>
              <p:cNvPr id="2" name="Group 2"/>
              <p:cNvGrpSpPr>
                <a:grpSpLocks noChangeAspect="1"/>
              </p:cNvGrpSpPr>
              <p:nvPr/>
            </p:nvGrpSpPr>
            <p:grpSpPr>
              <a:xfrm>
                <a:off x="3781229" y="2620002"/>
                <a:ext cx="5837062" cy="3348069"/>
                <a:chOff x="0" y="0"/>
                <a:chExt cx="7981950" cy="4578350"/>
              </a:xfrm>
            </p:grpSpPr>
            <p:sp>
              <p:nvSpPr>
                <p:cNvPr id="3" name="Freeform 3"/>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nl-NL"/>
                </a:p>
              </p:txBody>
            </p:sp>
            <p:sp>
              <p:nvSpPr>
                <p:cNvPr id="4" name="Freeform 4"/>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nl-NL"/>
                </a:p>
              </p:txBody>
            </p:sp>
            <p:sp>
              <p:nvSpPr>
                <p:cNvPr id="5" name="Freeform 5"/>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nl-NL"/>
                </a:p>
              </p:txBody>
            </p:sp>
            <p:sp>
              <p:nvSpPr>
                <p:cNvPr id="6" name="Freeform 6"/>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nl-NL"/>
                </a:p>
              </p:txBody>
            </p:sp>
            <p:sp>
              <p:nvSpPr>
                <p:cNvPr id="7" name="Freeform 7"/>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3"/>
                  <a:stretch>
                    <a:fillRect l="-46997" t="-7305" r="-47018" b="-13505"/>
                  </a:stretch>
                </a:blipFill>
              </p:spPr>
              <p:txBody>
                <a:bodyPr/>
                <a:lstStyle/>
                <a:p>
                  <a:endParaRPr lang="nl-NL"/>
                </a:p>
              </p:txBody>
            </p:sp>
          </p:grpSp>
          <p:grpSp>
            <p:nvGrpSpPr>
              <p:cNvPr id="8" name="Group 8"/>
              <p:cNvGrpSpPr/>
              <p:nvPr/>
            </p:nvGrpSpPr>
            <p:grpSpPr>
              <a:xfrm>
                <a:off x="4472023" y="2689032"/>
                <a:ext cx="4449211" cy="2906146"/>
                <a:chOff x="-4882" y="-47625"/>
                <a:chExt cx="1757713" cy="1148107"/>
              </a:xfrm>
            </p:grpSpPr>
            <p:sp>
              <p:nvSpPr>
                <p:cNvPr id="9" name="Freeform 9"/>
                <p:cNvSpPr/>
                <p:nvPr/>
              </p:nvSpPr>
              <p:spPr>
                <a:xfrm>
                  <a:off x="-4882" y="0"/>
                  <a:ext cx="1757713" cy="1100482"/>
                </a:xfrm>
                <a:custGeom>
                  <a:avLst/>
                  <a:gdLst/>
                  <a:ahLst/>
                  <a:cxnLst/>
                  <a:rect l="l" t="t" r="r" b="b"/>
                  <a:pathLst>
                    <a:path w="1748840" h="1100482">
                      <a:moveTo>
                        <a:pt x="0" y="0"/>
                      </a:moveTo>
                      <a:lnTo>
                        <a:pt x="1748840" y="0"/>
                      </a:lnTo>
                      <a:lnTo>
                        <a:pt x="1748840" y="1100482"/>
                      </a:lnTo>
                      <a:lnTo>
                        <a:pt x="0" y="1100482"/>
                      </a:lnTo>
                      <a:close/>
                    </a:path>
                  </a:pathLst>
                </a:custGeom>
                <a:solidFill>
                  <a:schemeClr val="accent2"/>
                </a:solidFill>
              </p:spPr>
              <p:txBody>
                <a:bodyPr/>
                <a:lstStyle/>
                <a:p>
                  <a:endParaRPr lang="nl-NL"/>
                </a:p>
              </p:txBody>
            </p:sp>
            <p:sp>
              <p:nvSpPr>
                <p:cNvPr id="10" name="TextBox 10"/>
                <p:cNvSpPr txBox="1"/>
                <p:nvPr/>
              </p:nvSpPr>
              <p:spPr>
                <a:xfrm>
                  <a:off x="0" y="-47625"/>
                  <a:ext cx="1748840" cy="114810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sp>
          <p:nvSpPr>
            <p:cNvPr id="46" name="TextBox 46"/>
            <p:cNvSpPr txBox="1"/>
            <p:nvPr/>
          </p:nvSpPr>
          <p:spPr>
            <a:xfrm>
              <a:off x="5108791" y="3413796"/>
              <a:ext cx="3508795" cy="13563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640"/>
                </a:lnSpc>
              </a:pPr>
              <a:r>
                <a:rPr lang="en-US" sz="2599" b="1">
                  <a:solidFill>
                    <a:schemeClr val="bg1"/>
                  </a:solidFill>
                  <a:latin typeface="+mj-lt"/>
                  <a:ea typeface="Open Sans Bold"/>
                  <a:cs typeface="Open Sans Bold"/>
                  <a:sym typeface="Open Sans Bold"/>
                </a:rPr>
                <a:t>“Ik </a:t>
              </a:r>
              <a:r>
                <a:rPr lang="en-US" sz="2599" b="1" err="1">
                  <a:solidFill>
                    <a:schemeClr val="bg1"/>
                  </a:solidFill>
                  <a:latin typeface="+mj-lt"/>
                  <a:ea typeface="Open Sans Bold"/>
                  <a:cs typeface="Open Sans Bold"/>
                  <a:sym typeface="Open Sans Bold"/>
                </a:rPr>
                <a:t>gebruik</a:t>
              </a: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geen</a:t>
              </a:r>
              <a:r>
                <a:rPr lang="en-US" sz="2599" b="1">
                  <a:solidFill>
                    <a:schemeClr val="bg1"/>
                  </a:solidFill>
                  <a:latin typeface="+mj-lt"/>
                  <a:ea typeface="Open Sans Bold"/>
                  <a:cs typeface="Open Sans Bold"/>
                  <a:sym typeface="Open Sans Bold"/>
                </a:rPr>
                <a:t> AI, </a:t>
              </a:r>
            </a:p>
            <a:p>
              <a:pPr>
                <a:lnSpc>
                  <a:spcPts val="3640"/>
                </a:lnSpc>
              </a:pP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dus</a:t>
              </a: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ik</a:t>
              </a: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hoef</a:t>
              </a:r>
              <a:r>
                <a:rPr lang="en-US" sz="2599" b="1">
                  <a:solidFill>
                    <a:schemeClr val="bg1"/>
                  </a:solidFill>
                  <a:latin typeface="+mj-lt"/>
                  <a:ea typeface="Open Sans Bold"/>
                  <a:cs typeface="Open Sans Bold"/>
                  <a:sym typeface="Open Sans Bold"/>
                </a:rPr>
                <a:t> er </a:t>
              </a:r>
              <a:r>
                <a:rPr lang="en-US" sz="2599" b="1" err="1">
                  <a:solidFill>
                    <a:schemeClr val="bg1"/>
                  </a:solidFill>
                  <a:latin typeface="+mj-lt"/>
                  <a:ea typeface="Open Sans Bold"/>
                  <a:cs typeface="Open Sans Bold"/>
                  <a:sym typeface="Open Sans Bold"/>
                </a:rPr>
                <a:t>ook</a:t>
              </a:r>
              <a:r>
                <a:rPr lang="en-US" sz="2599" b="1">
                  <a:solidFill>
                    <a:schemeClr val="bg1"/>
                  </a:solidFill>
                  <a:latin typeface="+mj-lt"/>
                  <a:ea typeface="Open Sans Bold"/>
                  <a:cs typeface="Open Sans Bold"/>
                  <a:sym typeface="Open Sans Bold"/>
                </a:rPr>
                <a:t>    </a:t>
              </a:r>
            </a:p>
            <a:p>
              <a:pPr>
                <a:lnSpc>
                  <a:spcPts val="3640"/>
                </a:lnSpc>
              </a:pP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niks</a:t>
              </a:r>
              <a:r>
                <a:rPr lang="en-US" sz="2599" b="1">
                  <a:solidFill>
                    <a:schemeClr val="bg1"/>
                  </a:solidFill>
                  <a:latin typeface="+mj-lt"/>
                  <a:ea typeface="Open Sans Bold"/>
                  <a:cs typeface="Open Sans Bold"/>
                  <a:sym typeface="Open Sans Bold"/>
                </a:rPr>
                <a:t> van </a:t>
              </a:r>
              <a:r>
                <a:rPr lang="en-US" sz="2599" b="1" err="1">
                  <a:solidFill>
                    <a:schemeClr val="bg1"/>
                  </a:solidFill>
                  <a:latin typeface="+mj-lt"/>
                  <a:ea typeface="Open Sans Bold"/>
                  <a:cs typeface="Open Sans Bold"/>
                  <a:sym typeface="Open Sans Bold"/>
                </a:rPr>
                <a:t>te</a:t>
              </a:r>
              <a:r>
                <a:rPr lang="en-US" sz="2599" b="1">
                  <a:solidFill>
                    <a:schemeClr val="bg1"/>
                  </a:solidFill>
                  <a:latin typeface="+mj-lt"/>
                  <a:ea typeface="Open Sans Bold"/>
                  <a:cs typeface="Open Sans Bold"/>
                  <a:sym typeface="Open Sans Bold"/>
                </a:rPr>
                <a:t> </a:t>
              </a:r>
              <a:r>
                <a:rPr lang="en-US" sz="2599" b="1" err="1">
                  <a:solidFill>
                    <a:schemeClr val="bg1"/>
                  </a:solidFill>
                  <a:latin typeface="+mj-lt"/>
                  <a:ea typeface="Open Sans Bold"/>
                  <a:cs typeface="Open Sans Bold"/>
                  <a:sym typeface="Open Sans Bold"/>
                </a:rPr>
                <a:t>weten</a:t>
              </a:r>
              <a:r>
                <a:rPr lang="en-US" sz="2599" b="1">
                  <a:solidFill>
                    <a:schemeClr val="bg1"/>
                  </a:solidFill>
                  <a:latin typeface="+mj-lt"/>
                  <a:ea typeface="Open Sans Bold"/>
                  <a:cs typeface="Open Sans Bold"/>
                  <a:sym typeface="Open Sans Bold"/>
                </a:rPr>
                <a:t>”</a:t>
              </a:r>
            </a:p>
          </p:txBody>
        </p:sp>
      </p:grpSp>
      <p:sp>
        <p:nvSpPr>
          <p:cNvPr id="71" name="Titel 1">
            <a:extLst>
              <a:ext uri="{FF2B5EF4-FFF2-40B4-BE49-F238E27FC236}">
                <a16:creationId xmlns:a16="http://schemas.microsoft.com/office/drawing/2014/main" id="{AA90401B-8986-D127-1372-F6526FA4BBC7}"/>
              </a:ext>
            </a:extLst>
          </p:cNvPr>
          <p:cNvSpPr txBox="1">
            <a:spLocks/>
          </p:cNvSpPr>
          <p:nvPr/>
        </p:nvSpPr>
        <p:spPr>
          <a:xfrm>
            <a:off x="1080000" y="908049"/>
            <a:ext cx="8529669" cy="1283990"/>
          </a:xfrm>
          <a:prstGeom prst="rect">
            <a:avLst/>
          </a:prstGeom>
        </p:spPr>
        <p:txBody>
          <a:bodyPr lIns="0" tIns="0" rIns="0" bIns="0" anchor="t">
            <a:normAutofit fontScale="92500"/>
          </a:bodyPr>
          <a:lstStyle>
            <a:lvl1pPr algn="l" defTabSz="914400" rtl="0" eaLnBrk="1" latinLnBrk="0" hangingPunct="1">
              <a:lnSpc>
                <a:spcPct val="90000"/>
              </a:lnSpc>
              <a:spcBef>
                <a:spcPct val="0"/>
              </a:spcBef>
              <a:buNone/>
              <a:defRPr sz="4400" b="1" i="0" kern="1200">
                <a:solidFill>
                  <a:srgbClr val="172474"/>
                </a:solidFill>
                <a:latin typeface="Arial" charset="0"/>
                <a:ea typeface="Arial" charset="0"/>
                <a:cs typeface="Arial" charset="0"/>
              </a:defRPr>
            </a:lvl1pPr>
          </a:lstStyle>
          <a:p>
            <a:r>
              <a:rPr lang="nl-NL" sz="4000">
                <a:solidFill>
                  <a:schemeClr val="accent2"/>
                </a:solidFill>
              </a:rPr>
              <a:t>AI is al verwerkt in veel toepassingen en systemen binnen de school.</a:t>
            </a:r>
          </a:p>
          <a:p>
            <a:endParaRPr lang="nl-NL">
              <a:solidFill>
                <a:schemeClr val="accent2"/>
              </a:solidFill>
            </a:endParaRPr>
          </a:p>
        </p:txBody>
      </p:sp>
      <p:grpSp>
        <p:nvGrpSpPr>
          <p:cNvPr id="102" name="E-mail_kl">
            <a:extLst>
              <a:ext uri="{FF2B5EF4-FFF2-40B4-BE49-F238E27FC236}">
                <a16:creationId xmlns:a16="http://schemas.microsoft.com/office/drawing/2014/main" id="{55A38DE8-B6D6-9AA1-9BC2-99BD29B7C8C1}"/>
              </a:ext>
            </a:extLst>
          </p:cNvPr>
          <p:cNvGrpSpPr/>
          <p:nvPr/>
        </p:nvGrpSpPr>
        <p:grpSpPr>
          <a:xfrm>
            <a:off x="1622820" y="2290515"/>
            <a:ext cx="1999920" cy="1097193"/>
            <a:chOff x="1685403" y="2155997"/>
            <a:chExt cx="1999920" cy="1097193"/>
          </a:xfrm>
        </p:grpSpPr>
        <p:sp>
          <p:nvSpPr>
            <p:cNvPr id="73" name="TextBox 59">
              <a:extLst>
                <a:ext uri="{FF2B5EF4-FFF2-40B4-BE49-F238E27FC236}">
                  <a16:creationId xmlns:a16="http://schemas.microsoft.com/office/drawing/2014/main" id="{D2515DC8-EC1E-356C-B983-8B75A68E6655}"/>
                </a:ext>
              </a:extLst>
            </p:cNvPr>
            <p:cNvSpPr txBox="1"/>
            <p:nvPr/>
          </p:nvSpPr>
          <p:spPr>
            <a:xfrm>
              <a:off x="1685403" y="2203859"/>
              <a:ext cx="1999920" cy="1049331"/>
            </a:xfrm>
            <a:prstGeom prst="rect">
              <a:avLst/>
            </a:prstGeom>
            <a:solidFill>
              <a:schemeClr val="accent1"/>
            </a:solidFill>
          </p:spPr>
          <p:txBody>
            <a:bodyPr wrap="square" lIns="0" tIns="0" rIns="21600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r>
                <a:rPr lang="en-US" sz="2000" b="1">
                  <a:solidFill>
                    <a:schemeClr val="bg1"/>
                  </a:solidFill>
                  <a:latin typeface="+mj-lt"/>
                  <a:ea typeface="Open Sans Bold"/>
                  <a:cs typeface="Open Sans Bold"/>
                  <a:sym typeface="Open Sans Bold"/>
                </a:rPr>
                <a:t>E-mail</a:t>
              </a:r>
            </a:p>
          </p:txBody>
        </p:sp>
        <p:sp>
          <p:nvSpPr>
            <p:cNvPr id="80" name="Tekstvak 79">
              <a:extLst>
                <a:ext uri="{FF2B5EF4-FFF2-40B4-BE49-F238E27FC236}">
                  <a16:creationId xmlns:a16="http://schemas.microsoft.com/office/drawing/2014/main" id="{31498772-20A0-8FC6-D942-76EEE838F34B}"/>
                </a:ext>
              </a:extLst>
            </p:cNvPr>
            <p:cNvSpPr txBox="1"/>
            <p:nvPr/>
          </p:nvSpPr>
          <p:spPr>
            <a:xfrm>
              <a:off x="1685403" y="2155997"/>
              <a:ext cx="324000" cy="276999"/>
            </a:xfrm>
            <a:prstGeom prst="rect">
              <a:avLst/>
            </a:prstGeom>
            <a:solidFill>
              <a:schemeClr val="bg1"/>
            </a:solidFill>
          </p:spPr>
          <p:txBody>
            <a:bodyPr wrap="square" lIns="36000" tIns="0" rIns="0" bIns="0" rtlCol="0" anchor="t" anchorCtr="0">
              <a:spAutoFit/>
            </a:bodyPr>
            <a:lstStyle/>
            <a:p>
              <a:r>
                <a:rPr lang="nl-NL">
                  <a:solidFill>
                    <a:schemeClr val="accent2"/>
                  </a:solidFill>
                </a:rPr>
                <a:t>AI</a:t>
              </a:r>
            </a:p>
          </p:txBody>
        </p:sp>
      </p:grpSp>
      <p:grpSp>
        <p:nvGrpSpPr>
          <p:cNvPr id="104" name="Prestaties_Kl">
            <a:extLst>
              <a:ext uri="{FF2B5EF4-FFF2-40B4-BE49-F238E27FC236}">
                <a16:creationId xmlns:a16="http://schemas.microsoft.com/office/drawing/2014/main" id="{83B44048-D44F-B235-BA31-90B2692C24AB}"/>
              </a:ext>
            </a:extLst>
          </p:cNvPr>
          <p:cNvGrpSpPr/>
          <p:nvPr/>
        </p:nvGrpSpPr>
        <p:grpSpPr>
          <a:xfrm>
            <a:off x="1622820" y="3476759"/>
            <a:ext cx="1999920" cy="1091191"/>
            <a:chOff x="1685403" y="3348432"/>
            <a:chExt cx="1999920" cy="1091191"/>
          </a:xfrm>
        </p:grpSpPr>
        <p:sp>
          <p:nvSpPr>
            <p:cNvPr id="72" name="TextBox 59">
              <a:extLst>
                <a:ext uri="{FF2B5EF4-FFF2-40B4-BE49-F238E27FC236}">
                  <a16:creationId xmlns:a16="http://schemas.microsoft.com/office/drawing/2014/main" id="{17EE51F7-8372-27E9-447D-D1F2F3B755E9}"/>
                </a:ext>
              </a:extLst>
            </p:cNvPr>
            <p:cNvSpPr txBox="1"/>
            <p:nvPr/>
          </p:nvSpPr>
          <p:spPr>
            <a:xfrm>
              <a:off x="1685403" y="3390292"/>
              <a:ext cx="1999920" cy="1049331"/>
            </a:xfrm>
            <a:prstGeom prst="rect">
              <a:avLst/>
            </a:prstGeom>
            <a:solidFill>
              <a:schemeClr val="accent1"/>
            </a:solidFill>
          </p:spPr>
          <p:txBody>
            <a:bodyPr wrap="square" lIns="0" tIns="0" rIns="21600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r>
                <a:rPr lang="en-US" sz="2000" b="1" err="1">
                  <a:solidFill>
                    <a:schemeClr val="bg1"/>
                  </a:solidFill>
                  <a:latin typeface="+mj-lt"/>
                  <a:ea typeface="Open Sans Bold"/>
                  <a:cs typeface="Open Sans Bold"/>
                  <a:sym typeface="Open Sans Bold"/>
                </a:rPr>
                <a:t>Presentaties</a:t>
              </a:r>
              <a:endParaRPr lang="en-US" sz="2000" b="1">
                <a:solidFill>
                  <a:schemeClr val="bg1"/>
                </a:solidFill>
                <a:latin typeface="+mj-lt"/>
                <a:ea typeface="Open Sans Bold"/>
                <a:cs typeface="Open Sans Bold"/>
                <a:sym typeface="Open Sans Bold"/>
              </a:endParaRPr>
            </a:p>
          </p:txBody>
        </p:sp>
        <p:sp>
          <p:nvSpPr>
            <p:cNvPr id="78" name="Tekstvak 77">
              <a:extLst>
                <a:ext uri="{FF2B5EF4-FFF2-40B4-BE49-F238E27FC236}">
                  <a16:creationId xmlns:a16="http://schemas.microsoft.com/office/drawing/2014/main" id="{AB2B8AA4-5417-1566-CD07-9B12B91E7318}"/>
                </a:ext>
              </a:extLst>
            </p:cNvPr>
            <p:cNvSpPr txBox="1"/>
            <p:nvPr/>
          </p:nvSpPr>
          <p:spPr>
            <a:xfrm>
              <a:off x="1685403" y="3348432"/>
              <a:ext cx="324000" cy="276999"/>
            </a:xfrm>
            <a:prstGeom prst="rect">
              <a:avLst/>
            </a:prstGeom>
            <a:solidFill>
              <a:schemeClr val="bg1"/>
            </a:solidFill>
          </p:spPr>
          <p:txBody>
            <a:bodyPr wrap="square" lIns="36000" tIns="0" rIns="0" bIns="0" rtlCol="0" anchor="t" anchorCtr="0">
              <a:spAutoFit/>
            </a:bodyPr>
            <a:lstStyle/>
            <a:p>
              <a:r>
                <a:rPr lang="nl-NL">
                  <a:solidFill>
                    <a:schemeClr val="accent2"/>
                  </a:solidFill>
                </a:rPr>
                <a:t>AI</a:t>
              </a:r>
            </a:p>
          </p:txBody>
        </p:sp>
      </p:grpSp>
      <p:grpSp>
        <p:nvGrpSpPr>
          <p:cNvPr id="105" name="Adaptief_Kl">
            <a:extLst>
              <a:ext uri="{FF2B5EF4-FFF2-40B4-BE49-F238E27FC236}">
                <a16:creationId xmlns:a16="http://schemas.microsoft.com/office/drawing/2014/main" id="{F67C6978-5A08-CCA4-46D8-09143553BB1B}"/>
              </a:ext>
            </a:extLst>
          </p:cNvPr>
          <p:cNvGrpSpPr/>
          <p:nvPr/>
        </p:nvGrpSpPr>
        <p:grpSpPr>
          <a:xfrm>
            <a:off x="1622820" y="4657002"/>
            <a:ext cx="1999920" cy="1107553"/>
            <a:chOff x="1685403" y="4518503"/>
            <a:chExt cx="1999920" cy="1107553"/>
          </a:xfrm>
        </p:grpSpPr>
        <p:sp>
          <p:nvSpPr>
            <p:cNvPr id="59" name="TextBox 59"/>
            <p:cNvSpPr txBox="1"/>
            <p:nvPr/>
          </p:nvSpPr>
          <p:spPr>
            <a:xfrm>
              <a:off x="1685403" y="4576725"/>
              <a:ext cx="1999920" cy="1049331"/>
            </a:xfrm>
            <a:prstGeom prst="rect">
              <a:avLst/>
            </a:prstGeom>
            <a:solidFill>
              <a:schemeClr val="accent1"/>
            </a:solidFill>
          </p:spPr>
          <p:txBody>
            <a:bodyPr wrap="square" lIns="0" tIns="0" rIns="21600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r>
                <a:rPr lang="en-US" sz="2000" b="1" err="1">
                  <a:solidFill>
                    <a:schemeClr val="bg1"/>
                  </a:solidFill>
                  <a:latin typeface="+mj-lt"/>
                  <a:ea typeface="Open Sans Bold"/>
                  <a:cs typeface="Open Sans Bold"/>
                  <a:sym typeface="Open Sans Bold"/>
                </a:rPr>
                <a:t>Adaptieve</a:t>
              </a:r>
              <a:r>
                <a:rPr lang="en-US" sz="2000" b="1">
                  <a:solidFill>
                    <a:schemeClr val="bg1"/>
                  </a:solidFill>
                  <a:latin typeface="+mj-lt"/>
                  <a:ea typeface="Open Sans Bold"/>
                  <a:cs typeface="Open Sans Bold"/>
                  <a:sym typeface="Open Sans Bold"/>
                </a:rPr>
                <a:t> </a:t>
              </a:r>
              <a:br>
                <a:rPr lang="en-US" sz="2000" b="1">
                  <a:solidFill>
                    <a:schemeClr val="bg1"/>
                  </a:solidFill>
                  <a:latin typeface="+mj-lt"/>
                  <a:ea typeface="Open Sans Bold"/>
                  <a:cs typeface="Open Sans Bold"/>
                  <a:sym typeface="Open Sans Bold"/>
                </a:rPr>
              </a:br>
              <a:r>
                <a:rPr lang="en-US" sz="2000" b="1" err="1">
                  <a:solidFill>
                    <a:schemeClr val="bg1"/>
                  </a:solidFill>
                  <a:latin typeface="+mj-lt"/>
                  <a:ea typeface="Open Sans Bold"/>
                  <a:cs typeface="Open Sans Bold"/>
                  <a:sym typeface="Open Sans Bold"/>
                </a:rPr>
                <a:t>leermiddelen</a:t>
              </a:r>
              <a:endParaRPr lang="en-US" sz="2000" b="1">
                <a:solidFill>
                  <a:schemeClr val="bg1"/>
                </a:solidFill>
                <a:latin typeface="+mj-lt"/>
                <a:ea typeface="Open Sans Bold"/>
                <a:cs typeface="Open Sans Bold"/>
                <a:sym typeface="Open Sans Bold"/>
              </a:endParaRPr>
            </a:p>
          </p:txBody>
        </p:sp>
        <p:sp>
          <p:nvSpPr>
            <p:cNvPr id="79" name="Tekstvak 78">
              <a:extLst>
                <a:ext uri="{FF2B5EF4-FFF2-40B4-BE49-F238E27FC236}">
                  <a16:creationId xmlns:a16="http://schemas.microsoft.com/office/drawing/2014/main" id="{5600851E-1E23-5077-187B-40DB182F52B6}"/>
                </a:ext>
              </a:extLst>
            </p:cNvPr>
            <p:cNvSpPr txBox="1"/>
            <p:nvPr/>
          </p:nvSpPr>
          <p:spPr>
            <a:xfrm>
              <a:off x="1685403" y="4518503"/>
              <a:ext cx="324000" cy="276999"/>
            </a:xfrm>
            <a:prstGeom prst="rect">
              <a:avLst/>
            </a:prstGeom>
            <a:solidFill>
              <a:schemeClr val="bg1"/>
            </a:solidFill>
          </p:spPr>
          <p:txBody>
            <a:bodyPr wrap="square" lIns="36000" tIns="0" rIns="0" bIns="0" rtlCol="0" anchor="t" anchorCtr="0">
              <a:spAutoFit/>
            </a:bodyPr>
            <a:lstStyle/>
            <a:p>
              <a:r>
                <a:rPr lang="nl-NL">
                  <a:solidFill>
                    <a:schemeClr val="accent2"/>
                  </a:solidFill>
                </a:rPr>
                <a:t>AI</a:t>
              </a:r>
            </a:p>
          </p:txBody>
        </p:sp>
      </p:grpSp>
      <p:grpSp>
        <p:nvGrpSpPr>
          <p:cNvPr id="106" name="Whatapp_kl">
            <a:extLst>
              <a:ext uri="{FF2B5EF4-FFF2-40B4-BE49-F238E27FC236}">
                <a16:creationId xmlns:a16="http://schemas.microsoft.com/office/drawing/2014/main" id="{54BD7D4C-A591-AB1C-8043-C1FEFD4A4EB3}"/>
              </a:ext>
            </a:extLst>
          </p:cNvPr>
          <p:cNvGrpSpPr/>
          <p:nvPr/>
        </p:nvGrpSpPr>
        <p:grpSpPr>
          <a:xfrm>
            <a:off x="9734013" y="2290515"/>
            <a:ext cx="1999920" cy="1097193"/>
            <a:chOff x="9710190" y="2155997"/>
            <a:chExt cx="1999920" cy="1097193"/>
          </a:xfrm>
        </p:grpSpPr>
        <p:sp>
          <p:nvSpPr>
            <p:cNvPr id="77" name="TextBox 59">
              <a:extLst>
                <a:ext uri="{FF2B5EF4-FFF2-40B4-BE49-F238E27FC236}">
                  <a16:creationId xmlns:a16="http://schemas.microsoft.com/office/drawing/2014/main" id="{7B713D4E-A155-7287-8CF7-15912A25695F}"/>
                </a:ext>
              </a:extLst>
            </p:cNvPr>
            <p:cNvSpPr txBox="1"/>
            <p:nvPr/>
          </p:nvSpPr>
          <p:spPr>
            <a:xfrm>
              <a:off x="9710190" y="2203859"/>
              <a:ext cx="1999920" cy="1049331"/>
            </a:xfrm>
            <a:prstGeom prst="rect">
              <a:avLst/>
            </a:prstGeom>
            <a:solidFill>
              <a:schemeClr val="accent1"/>
            </a:solidFill>
          </p:spPr>
          <p:txBody>
            <a:bodyPr wrap="square" lIns="216000" tIns="0" rIns="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US" sz="2000" b="1" err="1">
                  <a:solidFill>
                    <a:schemeClr val="bg1"/>
                  </a:solidFill>
                  <a:latin typeface="+mj-lt"/>
                  <a:ea typeface="Open Sans Bold"/>
                  <a:cs typeface="Open Sans Bold"/>
                  <a:sym typeface="Open Sans Bold"/>
                </a:rPr>
                <a:t>Whatsapp</a:t>
              </a:r>
              <a:endParaRPr lang="en-US" sz="2000" b="1">
                <a:solidFill>
                  <a:schemeClr val="bg1"/>
                </a:solidFill>
                <a:latin typeface="+mj-lt"/>
                <a:ea typeface="Open Sans Bold"/>
                <a:cs typeface="Open Sans Bold"/>
                <a:sym typeface="Open Sans Bold"/>
              </a:endParaRPr>
            </a:p>
          </p:txBody>
        </p:sp>
        <p:sp>
          <p:nvSpPr>
            <p:cNvPr id="84" name="Tekstvak 83">
              <a:extLst>
                <a:ext uri="{FF2B5EF4-FFF2-40B4-BE49-F238E27FC236}">
                  <a16:creationId xmlns:a16="http://schemas.microsoft.com/office/drawing/2014/main" id="{5AA51155-AEF6-7DEB-4E89-A9B2C5D711E3}"/>
                </a:ext>
              </a:extLst>
            </p:cNvPr>
            <p:cNvSpPr txBox="1"/>
            <p:nvPr/>
          </p:nvSpPr>
          <p:spPr>
            <a:xfrm>
              <a:off x="11386110" y="2155997"/>
              <a:ext cx="324000" cy="276999"/>
            </a:xfrm>
            <a:prstGeom prst="rect">
              <a:avLst/>
            </a:prstGeom>
            <a:solidFill>
              <a:schemeClr val="bg1"/>
            </a:solidFill>
          </p:spPr>
          <p:txBody>
            <a:bodyPr wrap="square" lIns="0" tIns="0" rIns="36000" bIns="0" rtlCol="0" anchor="t" anchorCtr="0">
              <a:spAutoFit/>
            </a:bodyPr>
            <a:lstStyle/>
            <a:p>
              <a:pPr algn="r"/>
              <a:r>
                <a:rPr lang="nl-NL">
                  <a:solidFill>
                    <a:schemeClr val="accent2"/>
                  </a:solidFill>
                </a:rPr>
                <a:t>AI</a:t>
              </a:r>
            </a:p>
          </p:txBody>
        </p:sp>
      </p:grpSp>
      <p:grpSp>
        <p:nvGrpSpPr>
          <p:cNvPr id="107" name="Vertaalsoft_kl">
            <a:extLst>
              <a:ext uri="{FF2B5EF4-FFF2-40B4-BE49-F238E27FC236}">
                <a16:creationId xmlns:a16="http://schemas.microsoft.com/office/drawing/2014/main" id="{74FAAFBE-D915-20D1-8E9C-0CC25798CEDD}"/>
              </a:ext>
            </a:extLst>
          </p:cNvPr>
          <p:cNvGrpSpPr/>
          <p:nvPr/>
        </p:nvGrpSpPr>
        <p:grpSpPr>
          <a:xfrm>
            <a:off x="9734013" y="3476759"/>
            <a:ext cx="1999920" cy="1091191"/>
            <a:chOff x="9710190" y="3348432"/>
            <a:chExt cx="1999920" cy="1091191"/>
          </a:xfrm>
        </p:grpSpPr>
        <p:sp>
          <p:nvSpPr>
            <p:cNvPr id="75" name="TextBox 59">
              <a:extLst>
                <a:ext uri="{FF2B5EF4-FFF2-40B4-BE49-F238E27FC236}">
                  <a16:creationId xmlns:a16="http://schemas.microsoft.com/office/drawing/2014/main" id="{33373638-A959-0A19-ECEA-3E1E7FB2A6DC}"/>
                </a:ext>
              </a:extLst>
            </p:cNvPr>
            <p:cNvSpPr txBox="1"/>
            <p:nvPr/>
          </p:nvSpPr>
          <p:spPr>
            <a:xfrm>
              <a:off x="9710190" y="3390292"/>
              <a:ext cx="1999920" cy="1049331"/>
            </a:xfrm>
            <a:prstGeom prst="rect">
              <a:avLst/>
            </a:prstGeom>
            <a:solidFill>
              <a:schemeClr val="accent1"/>
            </a:solidFill>
          </p:spPr>
          <p:txBody>
            <a:bodyPr wrap="square" lIns="216000" tIns="0" rIns="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US" sz="2000" b="1" err="1">
                  <a:solidFill>
                    <a:schemeClr val="bg1"/>
                  </a:solidFill>
                  <a:latin typeface="+mj-lt"/>
                  <a:ea typeface="Open Sans Bold"/>
                  <a:cs typeface="Open Sans Bold"/>
                  <a:sym typeface="Open Sans Bold"/>
                </a:rPr>
                <a:t>Vertaal</a:t>
              </a:r>
              <a:r>
                <a:rPr lang="en-US" sz="2000" b="1">
                  <a:solidFill>
                    <a:schemeClr val="bg1"/>
                  </a:solidFill>
                  <a:latin typeface="+mj-lt"/>
                  <a:ea typeface="Open Sans Bold"/>
                  <a:cs typeface="Open Sans Bold"/>
                  <a:sym typeface="Open Sans Bold"/>
                </a:rPr>
                <a:t>-software</a:t>
              </a:r>
            </a:p>
          </p:txBody>
        </p:sp>
        <p:sp>
          <p:nvSpPr>
            <p:cNvPr id="82" name="Tekstvak 81">
              <a:extLst>
                <a:ext uri="{FF2B5EF4-FFF2-40B4-BE49-F238E27FC236}">
                  <a16:creationId xmlns:a16="http://schemas.microsoft.com/office/drawing/2014/main" id="{E6EA3ACB-278A-F433-3378-01352C5B39BE}"/>
                </a:ext>
              </a:extLst>
            </p:cNvPr>
            <p:cNvSpPr txBox="1"/>
            <p:nvPr/>
          </p:nvSpPr>
          <p:spPr>
            <a:xfrm>
              <a:off x="11386110" y="3348432"/>
              <a:ext cx="324000" cy="276999"/>
            </a:xfrm>
            <a:prstGeom prst="rect">
              <a:avLst/>
            </a:prstGeom>
            <a:solidFill>
              <a:schemeClr val="bg1"/>
            </a:solidFill>
          </p:spPr>
          <p:txBody>
            <a:bodyPr wrap="square" lIns="0" tIns="0" rIns="36000" bIns="0" rtlCol="0" anchor="t" anchorCtr="0">
              <a:spAutoFit/>
            </a:bodyPr>
            <a:lstStyle/>
            <a:p>
              <a:pPr algn="r"/>
              <a:r>
                <a:rPr lang="nl-NL">
                  <a:solidFill>
                    <a:schemeClr val="accent2"/>
                  </a:solidFill>
                </a:rPr>
                <a:t>AI</a:t>
              </a:r>
            </a:p>
          </p:txBody>
        </p:sp>
      </p:grpSp>
      <p:grpSp>
        <p:nvGrpSpPr>
          <p:cNvPr id="111" name="Roostersoft_kl">
            <a:extLst>
              <a:ext uri="{FF2B5EF4-FFF2-40B4-BE49-F238E27FC236}">
                <a16:creationId xmlns:a16="http://schemas.microsoft.com/office/drawing/2014/main" id="{923B1206-E42C-6AF9-B457-874EFF052912}"/>
              </a:ext>
            </a:extLst>
          </p:cNvPr>
          <p:cNvGrpSpPr/>
          <p:nvPr/>
        </p:nvGrpSpPr>
        <p:grpSpPr>
          <a:xfrm>
            <a:off x="9734013" y="4657002"/>
            <a:ext cx="1999920" cy="1107553"/>
            <a:chOff x="9710190" y="4518503"/>
            <a:chExt cx="1999920" cy="1107553"/>
          </a:xfrm>
        </p:grpSpPr>
        <p:sp>
          <p:nvSpPr>
            <p:cNvPr id="74" name="TextBox 59">
              <a:extLst>
                <a:ext uri="{FF2B5EF4-FFF2-40B4-BE49-F238E27FC236}">
                  <a16:creationId xmlns:a16="http://schemas.microsoft.com/office/drawing/2014/main" id="{CC79F869-1EB7-337D-45EE-AB58724DB0C2}"/>
                </a:ext>
              </a:extLst>
            </p:cNvPr>
            <p:cNvSpPr txBox="1"/>
            <p:nvPr/>
          </p:nvSpPr>
          <p:spPr>
            <a:xfrm>
              <a:off x="9710190" y="4576725"/>
              <a:ext cx="1999920" cy="1049331"/>
            </a:xfrm>
            <a:prstGeom prst="rect">
              <a:avLst/>
            </a:prstGeom>
            <a:solidFill>
              <a:schemeClr val="accent1"/>
            </a:solidFill>
          </p:spPr>
          <p:txBody>
            <a:bodyPr wrap="square" lIns="216000" tIns="0" rIns="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US" sz="2000" b="1">
                  <a:solidFill>
                    <a:schemeClr val="bg1"/>
                  </a:solidFill>
                  <a:latin typeface="+mj-lt"/>
                  <a:ea typeface="Open Sans Bold"/>
                  <a:cs typeface="Open Sans Bold"/>
                  <a:sym typeface="Open Sans Bold"/>
                </a:rPr>
                <a:t>Rooster-software</a:t>
              </a:r>
            </a:p>
          </p:txBody>
        </p:sp>
        <p:sp>
          <p:nvSpPr>
            <p:cNvPr id="83" name="Tekstvak 82">
              <a:extLst>
                <a:ext uri="{FF2B5EF4-FFF2-40B4-BE49-F238E27FC236}">
                  <a16:creationId xmlns:a16="http://schemas.microsoft.com/office/drawing/2014/main" id="{FD092ED8-ACEB-B7C3-4F51-25BF7D441C25}"/>
                </a:ext>
              </a:extLst>
            </p:cNvPr>
            <p:cNvSpPr txBox="1"/>
            <p:nvPr/>
          </p:nvSpPr>
          <p:spPr>
            <a:xfrm>
              <a:off x="11386110" y="4518503"/>
              <a:ext cx="324000" cy="276999"/>
            </a:xfrm>
            <a:prstGeom prst="rect">
              <a:avLst/>
            </a:prstGeom>
            <a:solidFill>
              <a:schemeClr val="bg1"/>
            </a:solidFill>
          </p:spPr>
          <p:txBody>
            <a:bodyPr wrap="square" lIns="0" tIns="0" rIns="36000" bIns="0" rtlCol="0" anchor="t" anchorCtr="0">
              <a:spAutoFit/>
            </a:bodyPr>
            <a:lstStyle/>
            <a:p>
              <a:pPr algn="r"/>
              <a:r>
                <a:rPr lang="nl-NL">
                  <a:solidFill>
                    <a:schemeClr val="accent2"/>
                  </a:solidFill>
                </a:rPr>
                <a:t>AI</a:t>
              </a:r>
            </a:p>
          </p:txBody>
        </p:sp>
      </p:grpSp>
      <p:grpSp>
        <p:nvGrpSpPr>
          <p:cNvPr id="138" name="Zoekmachine_kl">
            <a:extLst>
              <a:ext uri="{FF2B5EF4-FFF2-40B4-BE49-F238E27FC236}">
                <a16:creationId xmlns:a16="http://schemas.microsoft.com/office/drawing/2014/main" id="{A7CD59C3-9748-9305-CF59-C181AF81AD62}"/>
              </a:ext>
            </a:extLst>
          </p:cNvPr>
          <p:cNvGrpSpPr/>
          <p:nvPr/>
        </p:nvGrpSpPr>
        <p:grpSpPr>
          <a:xfrm>
            <a:off x="9734013" y="1104271"/>
            <a:ext cx="1999920" cy="1097193"/>
            <a:chOff x="9710190" y="2155997"/>
            <a:chExt cx="1999920" cy="1097193"/>
          </a:xfrm>
        </p:grpSpPr>
        <p:sp>
          <p:nvSpPr>
            <p:cNvPr id="139" name="TextBox 59">
              <a:extLst>
                <a:ext uri="{FF2B5EF4-FFF2-40B4-BE49-F238E27FC236}">
                  <a16:creationId xmlns:a16="http://schemas.microsoft.com/office/drawing/2014/main" id="{FE9E0474-4B88-FDB7-E909-FDC173DB31A9}"/>
                </a:ext>
              </a:extLst>
            </p:cNvPr>
            <p:cNvSpPr txBox="1"/>
            <p:nvPr/>
          </p:nvSpPr>
          <p:spPr>
            <a:xfrm>
              <a:off x="9710190" y="2203859"/>
              <a:ext cx="1999920" cy="1049331"/>
            </a:xfrm>
            <a:prstGeom prst="rect">
              <a:avLst/>
            </a:prstGeom>
            <a:solidFill>
              <a:schemeClr val="accent1"/>
            </a:solidFill>
          </p:spPr>
          <p:txBody>
            <a:bodyPr wrap="square" lIns="216000" tIns="0" rIns="0" bIns="0" rtlCol="0" anchor="ctr" anchorCtr="0">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r>
                <a:rPr lang="en-US" sz="2000" b="1">
                  <a:solidFill>
                    <a:schemeClr val="bg1"/>
                  </a:solidFill>
                  <a:latin typeface="+mj-lt"/>
                  <a:ea typeface="Open Sans Bold"/>
                  <a:cs typeface="Open Sans Bold"/>
                  <a:sym typeface="Open Sans Bold"/>
                </a:rPr>
                <a:t>Zoek-</a:t>
              </a:r>
              <a:br>
                <a:rPr lang="en-US" sz="2000" b="1">
                  <a:solidFill>
                    <a:schemeClr val="bg1"/>
                  </a:solidFill>
                  <a:latin typeface="+mj-lt"/>
                  <a:ea typeface="Open Sans Bold"/>
                  <a:cs typeface="Open Sans Bold"/>
                  <a:sym typeface="Open Sans Bold"/>
                </a:rPr>
              </a:br>
              <a:r>
                <a:rPr lang="en-US" sz="2000" b="1">
                  <a:solidFill>
                    <a:schemeClr val="bg1"/>
                  </a:solidFill>
                  <a:latin typeface="+mj-lt"/>
                  <a:ea typeface="Open Sans Bold"/>
                  <a:cs typeface="Open Sans Bold"/>
                  <a:sym typeface="Open Sans Bold"/>
                </a:rPr>
                <a:t>machine</a:t>
              </a:r>
            </a:p>
          </p:txBody>
        </p:sp>
        <p:sp>
          <p:nvSpPr>
            <p:cNvPr id="140" name="Tekstvak 139">
              <a:extLst>
                <a:ext uri="{FF2B5EF4-FFF2-40B4-BE49-F238E27FC236}">
                  <a16:creationId xmlns:a16="http://schemas.microsoft.com/office/drawing/2014/main" id="{B6D35F4C-B997-2773-E1CE-5E75226CFC99}"/>
                </a:ext>
              </a:extLst>
            </p:cNvPr>
            <p:cNvSpPr txBox="1"/>
            <p:nvPr/>
          </p:nvSpPr>
          <p:spPr>
            <a:xfrm>
              <a:off x="11386110" y="2155997"/>
              <a:ext cx="324000" cy="276999"/>
            </a:xfrm>
            <a:prstGeom prst="rect">
              <a:avLst/>
            </a:prstGeom>
            <a:solidFill>
              <a:schemeClr val="bg1"/>
            </a:solidFill>
          </p:spPr>
          <p:txBody>
            <a:bodyPr wrap="square" lIns="0" tIns="0" rIns="36000" bIns="0" rtlCol="0" anchor="t" anchorCtr="0">
              <a:spAutoFit/>
            </a:bodyPr>
            <a:lstStyle/>
            <a:p>
              <a:pPr algn="r"/>
              <a:r>
                <a:rPr lang="nl-NL">
                  <a:solidFill>
                    <a:schemeClr val="accent2"/>
                  </a:solidFill>
                </a:rPr>
                <a:t>AI</a:t>
              </a:r>
            </a:p>
          </p:txBody>
        </p:sp>
      </p:grpSp>
      <p:grpSp>
        <p:nvGrpSpPr>
          <p:cNvPr id="113" name="BLOK_E-mail">
            <a:extLst>
              <a:ext uri="{FF2B5EF4-FFF2-40B4-BE49-F238E27FC236}">
                <a16:creationId xmlns:a16="http://schemas.microsoft.com/office/drawing/2014/main" id="{26582EE0-F26B-6436-EAAE-EF48E0EAABAB}"/>
              </a:ext>
            </a:extLst>
          </p:cNvPr>
          <p:cNvGrpSpPr/>
          <p:nvPr/>
        </p:nvGrpSpPr>
        <p:grpSpPr>
          <a:xfrm>
            <a:off x="4482127" y="2797938"/>
            <a:ext cx="4426751" cy="2786978"/>
            <a:chOff x="4484381" y="-813259"/>
            <a:chExt cx="4426751" cy="2786978"/>
          </a:xfrm>
        </p:grpSpPr>
        <p:sp>
          <p:nvSpPr>
            <p:cNvPr id="112" name="Tekstvak 111">
              <a:extLst>
                <a:ext uri="{FF2B5EF4-FFF2-40B4-BE49-F238E27FC236}">
                  <a16:creationId xmlns:a16="http://schemas.microsoft.com/office/drawing/2014/main" id="{D7FF5E16-11E5-8CE3-93E7-EE8995418A96}"/>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E-mail </a:t>
              </a:r>
              <a:br>
                <a:rPr lang="nl-NL" sz="3000" b="1">
                  <a:solidFill>
                    <a:schemeClr val="bg1"/>
                  </a:solidFill>
                </a:rPr>
              </a:br>
              <a:r>
                <a:rPr lang="nl-NL" sz="3000">
                  <a:solidFill>
                    <a:schemeClr val="bg1"/>
                  </a:solidFill>
                </a:rPr>
                <a:t>Spamfilter herkent </a:t>
              </a:r>
              <a:br>
                <a:rPr lang="nl-NL" sz="3000">
                  <a:solidFill>
                    <a:schemeClr val="bg1"/>
                  </a:solidFill>
                </a:rPr>
              </a:br>
              <a:r>
                <a:rPr lang="nl-NL" sz="3000">
                  <a:solidFill>
                    <a:schemeClr val="bg1"/>
                  </a:solidFill>
                </a:rPr>
                <a:t>en blokkeert </a:t>
              </a:r>
              <a:br>
                <a:rPr lang="nl-NL" sz="3000">
                  <a:solidFill>
                    <a:schemeClr val="bg1"/>
                  </a:solidFill>
                </a:rPr>
              </a:br>
              <a:r>
                <a:rPr lang="nl-NL" sz="3000">
                  <a:solidFill>
                    <a:schemeClr val="bg1"/>
                  </a:solidFill>
                </a:rPr>
                <a:t>ongewenste e-mails</a:t>
              </a:r>
            </a:p>
            <a:p>
              <a:pPr algn="ctr"/>
              <a:endParaRPr lang="nl-NL" sz="3000">
                <a:solidFill>
                  <a:schemeClr val="bg1"/>
                </a:solidFill>
              </a:endParaRPr>
            </a:p>
            <a:p>
              <a:pPr algn="ctr"/>
              <a:endParaRPr lang="nl-NL" sz="3000">
                <a:solidFill>
                  <a:schemeClr val="bg1"/>
                </a:solidFill>
              </a:endParaRPr>
            </a:p>
          </p:txBody>
        </p:sp>
        <p:sp>
          <p:nvSpPr>
            <p:cNvPr id="85" name="Tekstvak 84">
              <a:extLst>
                <a:ext uri="{FF2B5EF4-FFF2-40B4-BE49-F238E27FC236}">
                  <a16:creationId xmlns:a16="http://schemas.microsoft.com/office/drawing/2014/main" id="{5D1B1D09-BD8F-7CCE-01FB-4B5614F0BEB9}"/>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14" name="Blok_Presentaties">
            <a:extLst>
              <a:ext uri="{FF2B5EF4-FFF2-40B4-BE49-F238E27FC236}">
                <a16:creationId xmlns:a16="http://schemas.microsoft.com/office/drawing/2014/main" id="{A53AD2B8-E562-FB99-9AF2-66E0208BB869}"/>
              </a:ext>
            </a:extLst>
          </p:cNvPr>
          <p:cNvGrpSpPr/>
          <p:nvPr/>
        </p:nvGrpSpPr>
        <p:grpSpPr>
          <a:xfrm>
            <a:off x="4482127" y="2797938"/>
            <a:ext cx="4426751" cy="2786978"/>
            <a:chOff x="4484381" y="-813259"/>
            <a:chExt cx="4426751" cy="2786978"/>
          </a:xfrm>
        </p:grpSpPr>
        <p:sp>
          <p:nvSpPr>
            <p:cNvPr id="115" name="Tekstvak 114">
              <a:extLst>
                <a:ext uri="{FF2B5EF4-FFF2-40B4-BE49-F238E27FC236}">
                  <a16:creationId xmlns:a16="http://schemas.microsoft.com/office/drawing/2014/main" id="{956A56FE-B9B8-88BC-3B30-B4C1A91B31D0}"/>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Presentaties </a:t>
              </a:r>
              <a:br>
                <a:rPr lang="nl-NL" sz="3000" b="1">
                  <a:solidFill>
                    <a:schemeClr val="bg1"/>
                  </a:solidFill>
                </a:rPr>
              </a:br>
              <a:r>
                <a:rPr lang="nl-NL" sz="3000">
                  <a:solidFill>
                    <a:schemeClr val="bg1"/>
                  </a:solidFill>
                </a:rPr>
                <a:t>Designer geeft suggesties voor vormgeving</a:t>
              </a:r>
            </a:p>
            <a:p>
              <a:pPr algn="ctr"/>
              <a:endParaRPr lang="nl-NL" sz="3000">
                <a:solidFill>
                  <a:schemeClr val="bg1"/>
                </a:solidFill>
              </a:endParaRPr>
            </a:p>
          </p:txBody>
        </p:sp>
        <p:sp>
          <p:nvSpPr>
            <p:cNvPr id="116" name="Tekstvak 115">
              <a:extLst>
                <a:ext uri="{FF2B5EF4-FFF2-40B4-BE49-F238E27FC236}">
                  <a16:creationId xmlns:a16="http://schemas.microsoft.com/office/drawing/2014/main" id="{F62B9D17-15E1-A158-FFF8-AD332124E974}"/>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17" name="Blok_Adaptief">
            <a:extLst>
              <a:ext uri="{FF2B5EF4-FFF2-40B4-BE49-F238E27FC236}">
                <a16:creationId xmlns:a16="http://schemas.microsoft.com/office/drawing/2014/main" id="{32A8E6B8-CE16-5F39-2017-667FCD6BFD7B}"/>
              </a:ext>
            </a:extLst>
          </p:cNvPr>
          <p:cNvGrpSpPr/>
          <p:nvPr/>
        </p:nvGrpSpPr>
        <p:grpSpPr>
          <a:xfrm>
            <a:off x="4482127" y="2797938"/>
            <a:ext cx="4426751" cy="2786978"/>
            <a:chOff x="4484381" y="-813259"/>
            <a:chExt cx="4426751" cy="2786978"/>
          </a:xfrm>
        </p:grpSpPr>
        <p:sp>
          <p:nvSpPr>
            <p:cNvPr id="118" name="Tekstvak 117">
              <a:extLst>
                <a:ext uri="{FF2B5EF4-FFF2-40B4-BE49-F238E27FC236}">
                  <a16:creationId xmlns:a16="http://schemas.microsoft.com/office/drawing/2014/main" id="{07AD7997-3635-9CDA-A96D-4DAC68FAC9F3}"/>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Adaptieve </a:t>
              </a:r>
              <a:br>
                <a:rPr lang="nl-NL" sz="3000" b="1">
                  <a:solidFill>
                    <a:schemeClr val="bg1"/>
                  </a:solidFill>
                </a:rPr>
              </a:br>
              <a:r>
                <a:rPr lang="nl-NL" sz="3000" b="1">
                  <a:solidFill>
                    <a:schemeClr val="bg1"/>
                  </a:solidFill>
                </a:rPr>
                <a:t>leermiddelen</a:t>
              </a:r>
            </a:p>
            <a:p>
              <a:pPr algn="ctr"/>
              <a:r>
                <a:rPr lang="nl-NL" sz="3000">
                  <a:solidFill>
                    <a:schemeClr val="bg1"/>
                  </a:solidFill>
                </a:rPr>
                <a:t>Geven feedback </a:t>
              </a:r>
              <a:br>
                <a:rPr lang="nl-NL" sz="3000">
                  <a:solidFill>
                    <a:schemeClr val="bg1"/>
                  </a:solidFill>
                </a:rPr>
              </a:br>
              <a:r>
                <a:rPr lang="nl-NL" sz="3000">
                  <a:solidFill>
                    <a:schemeClr val="bg1"/>
                  </a:solidFill>
                </a:rPr>
                <a:t>passen moeilijkheid aan</a:t>
              </a:r>
            </a:p>
            <a:p>
              <a:pPr algn="ctr"/>
              <a:endParaRPr lang="nl-NL" sz="3000">
                <a:solidFill>
                  <a:schemeClr val="bg1"/>
                </a:solidFill>
              </a:endParaRPr>
            </a:p>
          </p:txBody>
        </p:sp>
        <p:sp>
          <p:nvSpPr>
            <p:cNvPr id="119" name="Tekstvak 118">
              <a:extLst>
                <a:ext uri="{FF2B5EF4-FFF2-40B4-BE49-F238E27FC236}">
                  <a16:creationId xmlns:a16="http://schemas.microsoft.com/office/drawing/2014/main" id="{8138FCEB-FFF6-21A2-A618-6F4340646C03}"/>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20" name="Blok_Zoekmachine">
            <a:extLst>
              <a:ext uri="{FF2B5EF4-FFF2-40B4-BE49-F238E27FC236}">
                <a16:creationId xmlns:a16="http://schemas.microsoft.com/office/drawing/2014/main" id="{FB2C57FB-FF29-D095-81B2-2534C90B0106}"/>
              </a:ext>
            </a:extLst>
          </p:cNvPr>
          <p:cNvGrpSpPr/>
          <p:nvPr/>
        </p:nvGrpSpPr>
        <p:grpSpPr>
          <a:xfrm>
            <a:off x="4482127" y="2797938"/>
            <a:ext cx="4426751" cy="2786978"/>
            <a:chOff x="4484381" y="-813259"/>
            <a:chExt cx="4426751" cy="2786978"/>
          </a:xfrm>
        </p:grpSpPr>
        <p:sp>
          <p:nvSpPr>
            <p:cNvPr id="121" name="Tekstvak 120">
              <a:extLst>
                <a:ext uri="{FF2B5EF4-FFF2-40B4-BE49-F238E27FC236}">
                  <a16:creationId xmlns:a16="http://schemas.microsoft.com/office/drawing/2014/main" id="{ABC7C8AE-4AE0-EC7F-D1EF-A53363DEBAC1}"/>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Zoekmachine </a:t>
              </a:r>
              <a:br>
                <a:rPr lang="nl-NL" sz="3000" b="1">
                  <a:solidFill>
                    <a:schemeClr val="bg1"/>
                  </a:solidFill>
                </a:rPr>
              </a:br>
              <a:r>
                <a:rPr lang="nl-NL" sz="3000">
                  <a:solidFill>
                    <a:schemeClr val="bg1"/>
                  </a:solidFill>
                </a:rPr>
                <a:t>AI-overzicht </a:t>
              </a:r>
              <a:br>
                <a:rPr lang="nl-NL" sz="3000">
                  <a:solidFill>
                    <a:schemeClr val="bg1"/>
                  </a:solidFill>
                </a:rPr>
              </a:br>
              <a:r>
                <a:rPr lang="nl-NL" sz="3000">
                  <a:solidFill>
                    <a:schemeClr val="bg1"/>
                  </a:solidFill>
                </a:rPr>
                <a:t>en slimme zoekresultaten</a:t>
              </a:r>
            </a:p>
          </p:txBody>
        </p:sp>
        <p:sp>
          <p:nvSpPr>
            <p:cNvPr id="122" name="Tekstvak 121">
              <a:extLst>
                <a:ext uri="{FF2B5EF4-FFF2-40B4-BE49-F238E27FC236}">
                  <a16:creationId xmlns:a16="http://schemas.microsoft.com/office/drawing/2014/main" id="{D07A4D65-1DA7-DCCB-8B9C-F9606631EA1F}"/>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29" name="Blok_WhatsApp">
            <a:extLst>
              <a:ext uri="{FF2B5EF4-FFF2-40B4-BE49-F238E27FC236}">
                <a16:creationId xmlns:a16="http://schemas.microsoft.com/office/drawing/2014/main" id="{9F6564FB-09D1-2D46-459A-730D7A3D8A51}"/>
              </a:ext>
            </a:extLst>
          </p:cNvPr>
          <p:cNvGrpSpPr/>
          <p:nvPr/>
        </p:nvGrpSpPr>
        <p:grpSpPr>
          <a:xfrm>
            <a:off x="4482127" y="2797938"/>
            <a:ext cx="4426751" cy="2786978"/>
            <a:chOff x="4484381" y="-813259"/>
            <a:chExt cx="4426751" cy="2786978"/>
          </a:xfrm>
        </p:grpSpPr>
        <p:sp>
          <p:nvSpPr>
            <p:cNvPr id="130" name="Tekstvak 129">
              <a:extLst>
                <a:ext uri="{FF2B5EF4-FFF2-40B4-BE49-F238E27FC236}">
                  <a16:creationId xmlns:a16="http://schemas.microsoft.com/office/drawing/2014/main" id="{A9DE6B1C-2092-E0EA-258F-2816518E754A}"/>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Whatsapp </a:t>
              </a:r>
              <a:br>
                <a:rPr lang="nl-NL" sz="3000" b="1">
                  <a:solidFill>
                    <a:schemeClr val="bg1"/>
                  </a:solidFill>
                </a:rPr>
              </a:br>
              <a:r>
                <a:rPr lang="nl-NL" sz="3000">
                  <a:solidFill>
                    <a:schemeClr val="bg1"/>
                  </a:solidFill>
                </a:rPr>
                <a:t>Geeft hulp via </a:t>
              </a:r>
              <a:br>
                <a:rPr lang="nl-NL" sz="3000">
                  <a:solidFill>
                    <a:schemeClr val="bg1"/>
                  </a:solidFill>
                </a:rPr>
              </a:br>
              <a:r>
                <a:rPr lang="nl-NL" sz="3000">
                  <a:solidFill>
                    <a:schemeClr val="bg1"/>
                  </a:solidFill>
                </a:rPr>
                <a:t>tekst of spraak</a:t>
              </a:r>
            </a:p>
            <a:p>
              <a:pPr algn="ctr"/>
              <a:endParaRPr lang="nl-NL" sz="3000">
                <a:solidFill>
                  <a:schemeClr val="bg1"/>
                </a:solidFill>
              </a:endParaRPr>
            </a:p>
            <a:p>
              <a:pPr algn="ctr"/>
              <a:endParaRPr lang="nl-NL" sz="3000">
                <a:solidFill>
                  <a:schemeClr val="bg1"/>
                </a:solidFill>
              </a:endParaRPr>
            </a:p>
          </p:txBody>
        </p:sp>
        <p:sp>
          <p:nvSpPr>
            <p:cNvPr id="131" name="Tekstvak 130">
              <a:extLst>
                <a:ext uri="{FF2B5EF4-FFF2-40B4-BE49-F238E27FC236}">
                  <a16:creationId xmlns:a16="http://schemas.microsoft.com/office/drawing/2014/main" id="{23774DBB-62ED-A250-C350-2047B90E94BB}"/>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32" name="Blok_Vertaalsoftware">
            <a:extLst>
              <a:ext uri="{FF2B5EF4-FFF2-40B4-BE49-F238E27FC236}">
                <a16:creationId xmlns:a16="http://schemas.microsoft.com/office/drawing/2014/main" id="{D5748D6F-46FF-AFDD-3FFB-8C88F644C159}"/>
              </a:ext>
            </a:extLst>
          </p:cNvPr>
          <p:cNvGrpSpPr/>
          <p:nvPr/>
        </p:nvGrpSpPr>
        <p:grpSpPr>
          <a:xfrm>
            <a:off x="4482127" y="2797938"/>
            <a:ext cx="4426751" cy="2786978"/>
            <a:chOff x="4484381" y="-813259"/>
            <a:chExt cx="4426751" cy="2786978"/>
          </a:xfrm>
        </p:grpSpPr>
        <p:sp>
          <p:nvSpPr>
            <p:cNvPr id="133" name="Tekstvak 132">
              <a:extLst>
                <a:ext uri="{FF2B5EF4-FFF2-40B4-BE49-F238E27FC236}">
                  <a16:creationId xmlns:a16="http://schemas.microsoft.com/office/drawing/2014/main" id="{D799D06C-5979-419C-3021-A345387837DF}"/>
                </a:ext>
              </a:extLst>
            </p:cNvPr>
            <p:cNvSpPr txBox="1"/>
            <p:nvPr/>
          </p:nvSpPr>
          <p:spPr>
            <a:xfrm>
              <a:off x="4484381" y="-811875"/>
              <a:ext cx="4426751" cy="2785594"/>
            </a:xfrm>
            <a:prstGeom prst="rect">
              <a:avLst/>
            </a:prstGeom>
            <a:solidFill>
              <a:schemeClr val="accent1"/>
            </a:solidFill>
          </p:spPr>
          <p:txBody>
            <a:bodyPr wrap="square" tIns="503999" rtlCol="0">
              <a:noAutofit/>
            </a:bodyPr>
            <a:lstStyle/>
            <a:p>
              <a:pPr algn="ctr"/>
              <a:r>
                <a:rPr lang="nl-NL" sz="3000" b="1">
                  <a:solidFill>
                    <a:schemeClr val="bg1"/>
                  </a:solidFill>
                </a:rPr>
                <a:t>Vertaalsoftware </a:t>
              </a:r>
              <a:br>
                <a:rPr lang="nl-NL" sz="3000" b="1">
                  <a:solidFill>
                    <a:schemeClr val="bg1"/>
                  </a:solidFill>
                </a:rPr>
              </a:br>
              <a:r>
                <a:rPr lang="nl-NL" sz="3000">
                  <a:solidFill>
                    <a:schemeClr val="bg1"/>
                  </a:solidFill>
                </a:rPr>
                <a:t>Vertaalt tekst of gesproken taal</a:t>
              </a:r>
            </a:p>
            <a:p>
              <a:pPr algn="ctr"/>
              <a:endParaRPr lang="nl-NL" sz="3000">
                <a:solidFill>
                  <a:schemeClr val="bg1"/>
                </a:solidFill>
              </a:endParaRPr>
            </a:p>
          </p:txBody>
        </p:sp>
        <p:sp>
          <p:nvSpPr>
            <p:cNvPr id="134" name="Tekstvak 133">
              <a:extLst>
                <a:ext uri="{FF2B5EF4-FFF2-40B4-BE49-F238E27FC236}">
                  <a16:creationId xmlns:a16="http://schemas.microsoft.com/office/drawing/2014/main" id="{34F16E8E-9565-63C0-671B-D26346BE37A9}"/>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grpSp>
        <p:nvGrpSpPr>
          <p:cNvPr id="135" name="Blok_Roostersoftware">
            <a:extLst>
              <a:ext uri="{FF2B5EF4-FFF2-40B4-BE49-F238E27FC236}">
                <a16:creationId xmlns:a16="http://schemas.microsoft.com/office/drawing/2014/main" id="{1F9D2036-FE75-D116-BE74-38DA2182C0A2}"/>
              </a:ext>
            </a:extLst>
          </p:cNvPr>
          <p:cNvGrpSpPr/>
          <p:nvPr/>
        </p:nvGrpSpPr>
        <p:grpSpPr>
          <a:xfrm>
            <a:off x="4506841" y="2797938"/>
            <a:ext cx="4426751" cy="2786978"/>
            <a:chOff x="4509095" y="-813259"/>
            <a:chExt cx="4426751" cy="2786978"/>
          </a:xfrm>
        </p:grpSpPr>
        <p:sp>
          <p:nvSpPr>
            <p:cNvPr id="136" name="Tekstvak 135">
              <a:extLst>
                <a:ext uri="{FF2B5EF4-FFF2-40B4-BE49-F238E27FC236}">
                  <a16:creationId xmlns:a16="http://schemas.microsoft.com/office/drawing/2014/main" id="{5323CCFE-97CD-FAC9-3B4F-D7C3A1E046BE}"/>
                </a:ext>
              </a:extLst>
            </p:cNvPr>
            <p:cNvSpPr txBox="1"/>
            <p:nvPr/>
          </p:nvSpPr>
          <p:spPr>
            <a:xfrm>
              <a:off x="4509095" y="-811875"/>
              <a:ext cx="4426751" cy="2785594"/>
            </a:xfrm>
            <a:prstGeom prst="rect">
              <a:avLst/>
            </a:prstGeom>
            <a:solidFill>
              <a:schemeClr val="accent1"/>
            </a:solidFill>
          </p:spPr>
          <p:txBody>
            <a:bodyPr wrap="square" tIns="503999" rtlCol="0">
              <a:noAutofit/>
            </a:bodyPr>
            <a:lstStyle/>
            <a:p>
              <a:pPr algn="ctr"/>
              <a:r>
                <a:rPr lang="nl-NL" sz="3000" b="1" dirty="0">
                  <a:solidFill>
                    <a:schemeClr val="bg1"/>
                  </a:solidFill>
                </a:rPr>
                <a:t>Roostersoftware </a:t>
              </a:r>
              <a:br>
                <a:rPr lang="nl-NL" sz="3000" b="1" dirty="0">
                  <a:solidFill>
                    <a:schemeClr val="bg1"/>
                  </a:solidFill>
                </a:rPr>
              </a:br>
              <a:r>
                <a:rPr lang="nl-NL" sz="3000" dirty="0">
                  <a:solidFill>
                    <a:schemeClr val="bg1"/>
                  </a:solidFill>
                </a:rPr>
                <a:t>Berekent op basis van voorwaarden een passend rooster</a:t>
              </a:r>
            </a:p>
            <a:p>
              <a:pPr algn="ctr"/>
              <a:endParaRPr lang="nl-NL" sz="3000" dirty="0">
                <a:solidFill>
                  <a:schemeClr val="bg1"/>
                </a:solidFill>
              </a:endParaRPr>
            </a:p>
            <a:p>
              <a:pPr algn="ctr"/>
              <a:endParaRPr lang="nl-NL" sz="3000" dirty="0">
                <a:solidFill>
                  <a:schemeClr val="bg1"/>
                </a:solidFill>
              </a:endParaRPr>
            </a:p>
          </p:txBody>
        </p:sp>
        <p:sp>
          <p:nvSpPr>
            <p:cNvPr id="137" name="Tekstvak 136">
              <a:extLst>
                <a:ext uri="{FF2B5EF4-FFF2-40B4-BE49-F238E27FC236}">
                  <a16:creationId xmlns:a16="http://schemas.microsoft.com/office/drawing/2014/main" id="{40074DE0-1665-3731-4360-F5EEE22508C2}"/>
                </a:ext>
              </a:extLst>
            </p:cNvPr>
            <p:cNvSpPr txBox="1"/>
            <p:nvPr/>
          </p:nvSpPr>
          <p:spPr>
            <a:xfrm>
              <a:off x="8439453" y="-813259"/>
              <a:ext cx="471679" cy="461665"/>
            </a:xfrm>
            <a:prstGeom prst="rect">
              <a:avLst/>
            </a:prstGeom>
            <a:solidFill>
              <a:schemeClr val="bg1"/>
            </a:solidFill>
          </p:spPr>
          <p:txBody>
            <a:bodyPr wrap="square" lIns="0" tIns="0" rIns="36000" bIns="0" rtlCol="0" anchor="t" anchorCtr="0">
              <a:spAutoFit/>
            </a:bodyPr>
            <a:lstStyle/>
            <a:p>
              <a:pPr algn="r"/>
              <a:r>
                <a:rPr lang="nl-NL" sz="3000">
                  <a:solidFill>
                    <a:schemeClr val="accent2"/>
                  </a:solidFill>
                </a:rPr>
                <a:t>AI</a:t>
              </a:r>
            </a:p>
          </p:txBody>
        </p:sp>
      </p:grpSp>
      <p:sp>
        <p:nvSpPr>
          <p:cNvPr id="11" name="Tekstvak 10">
            <a:extLst>
              <a:ext uri="{FF2B5EF4-FFF2-40B4-BE49-F238E27FC236}">
                <a16:creationId xmlns:a16="http://schemas.microsoft.com/office/drawing/2014/main" id="{82B5E8F5-0731-9B1F-72B4-7A222053B1C1}"/>
              </a:ext>
            </a:extLst>
          </p:cNvPr>
          <p:cNvSpPr txBox="1"/>
          <p:nvPr/>
        </p:nvSpPr>
        <p:spPr>
          <a:xfrm>
            <a:off x="9383282" y="6228020"/>
            <a:ext cx="2431991" cy="369332"/>
          </a:xfrm>
          <a:prstGeom prst="rect">
            <a:avLst/>
          </a:prstGeom>
          <a:noFill/>
        </p:spPr>
        <p:txBody>
          <a:bodyPr wrap="square" numCol="1" rtlCol="0">
            <a:spAutoFit/>
          </a:bodyPr>
          <a:lstStyle/>
          <a:p>
            <a:pPr algn="r"/>
            <a:fld id="{242DDD87-99E6-3943-81A3-E957D7F99BDE}" type="slidenum">
              <a:rPr lang="nl-NL" altLang="nl-NL" smtClean="0">
                <a:solidFill>
                  <a:srgbClr val="007AC3"/>
                </a:solidFill>
              </a:rPr>
              <a:pPr algn="r"/>
              <a:t>9</a:t>
            </a:fld>
            <a:endParaRPr lang="nl-NL" altLang="nl-NL" dirty="0">
              <a:solidFill>
                <a:srgbClr val="007AC3"/>
              </a:solidFill>
            </a:endParaRPr>
          </a:p>
        </p:txBody>
      </p:sp>
    </p:spTree>
    <p:extLst>
      <p:ext uri="{BB962C8B-B14F-4D97-AF65-F5344CB8AC3E}">
        <p14:creationId xmlns:p14="http://schemas.microsoft.com/office/powerpoint/2010/main" val="277530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500" fill="hold"/>
                                        <p:tgtEl>
                                          <p:spTgt spid="143"/>
                                        </p:tgtEl>
                                        <p:attrNameLst>
                                          <p:attrName>ppt_x</p:attrName>
                                        </p:attrNameLst>
                                      </p:cBhvr>
                                      <p:tavLst>
                                        <p:tav tm="0">
                                          <p:val>
                                            <p:strVal val="#ppt_x"/>
                                          </p:val>
                                        </p:tav>
                                        <p:tav tm="100000">
                                          <p:val>
                                            <p:strVal val="#ppt_x"/>
                                          </p:val>
                                        </p:tav>
                                      </p:tavLst>
                                    </p:anim>
                                    <p:anim calcmode="lin" valueType="num">
                                      <p:cBhvr additive="base">
                                        <p:cTn id="8" dur="500" fill="hold"/>
                                        <p:tgtEl>
                                          <p:spTgt spid="1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3"/>
                                        </p:tgtEl>
                                        <p:attrNameLst>
                                          <p:attrName>style.visibility</p:attrName>
                                        </p:attrNameLst>
                                      </p:cBhvr>
                                      <p:to>
                                        <p:strVal val="visible"/>
                                      </p:to>
                                    </p:set>
                                  </p:childTnLst>
                                </p:cTn>
                              </p:par>
                              <p:par>
                                <p:cTn id="13" presetID="23" presetClass="entr" presetSubtype="16" fill="hold" nodeType="withEffect">
                                  <p:stCondLst>
                                    <p:cond delay="0"/>
                                  </p:stCondLst>
                                  <p:childTnLst>
                                    <p:set>
                                      <p:cBhvr>
                                        <p:cTn id="14" dur="1" fill="hold">
                                          <p:stCondLst>
                                            <p:cond delay="0"/>
                                          </p:stCondLst>
                                        </p:cTn>
                                        <p:tgtEl>
                                          <p:spTgt spid="113"/>
                                        </p:tgtEl>
                                        <p:attrNameLst>
                                          <p:attrName>style.visibility</p:attrName>
                                        </p:attrNameLst>
                                      </p:cBhvr>
                                      <p:to>
                                        <p:strVal val="visible"/>
                                      </p:to>
                                    </p:set>
                                    <p:anim calcmode="lin" valueType="num">
                                      <p:cBhvr>
                                        <p:cTn id="15" dur="500" fill="hold"/>
                                        <p:tgtEl>
                                          <p:spTgt spid="113"/>
                                        </p:tgtEl>
                                        <p:attrNameLst>
                                          <p:attrName>ppt_w</p:attrName>
                                        </p:attrNameLst>
                                      </p:cBhvr>
                                      <p:tavLst>
                                        <p:tav tm="0">
                                          <p:val>
                                            <p:fltVal val="0"/>
                                          </p:val>
                                        </p:tav>
                                        <p:tav tm="100000">
                                          <p:val>
                                            <p:strVal val="#ppt_w"/>
                                          </p:val>
                                        </p:tav>
                                      </p:tavLst>
                                    </p:anim>
                                    <p:anim calcmode="lin" valueType="num">
                                      <p:cBhvr>
                                        <p:cTn id="16" dur="500" fill="hold"/>
                                        <p:tgtEl>
                                          <p:spTgt spid="113"/>
                                        </p:tgtEl>
                                        <p:attrNameLst>
                                          <p:attrName>ppt_h</p:attrName>
                                        </p:attrNameLst>
                                      </p:cBhvr>
                                      <p:tavLst>
                                        <p:tav tm="0">
                                          <p:val>
                                            <p:fltVal val="0"/>
                                          </p:val>
                                        </p:tav>
                                        <p:tav tm="100000">
                                          <p:val>
                                            <p:strVal val="#ppt_h"/>
                                          </p:val>
                                        </p:tav>
                                      </p:tavLst>
                                    </p:anim>
                                  </p:childTnLst>
                                </p:cTn>
                              </p:par>
                              <p:par>
                                <p:cTn id="17" presetID="1" presetClass="entr" presetSubtype="0" fill="hold" nodeType="withEffect">
                                  <p:stCondLst>
                                    <p:cond delay="500"/>
                                  </p:stCondLst>
                                  <p:childTnLst>
                                    <p:set>
                                      <p:cBhvr>
                                        <p:cTn id="18" dur="1" fill="hold">
                                          <p:stCondLst>
                                            <p:cond delay="0"/>
                                          </p:stCondLst>
                                        </p:cTn>
                                        <p:tgtEl>
                                          <p:spTgt spid="1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4"/>
                                        </p:tgtEl>
                                        <p:attrNameLst>
                                          <p:attrName>style.visibility</p:attrName>
                                        </p:attrNameLst>
                                      </p:cBhvr>
                                      <p:to>
                                        <p:strVal val="visible"/>
                                      </p:to>
                                    </p:set>
                                  </p:childTnLst>
                                </p:cTn>
                              </p:par>
                              <p:par>
                                <p:cTn id="23" presetID="23" presetClass="entr" presetSubtype="16" fill="hold" nodeType="withEffect">
                                  <p:stCondLst>
                                    <p:cond delay="0"/>
                                  </p:stCondLst>
                                  <p:childTnLst>
                                    <p:set>
                                      <p:cBhvr>
                                        <p:cTn id="24" dur="1" fill="hold">
                                          <p:stCondLst>
                                            <p:cond delay="0"/>
                                          </p:stCondLst>
                                        </p:cTn>
                                        <p:tgtEl>
                                          <p:spTgt spid="114"/>
                                        </p:tgtEl>
                                        <p:attrNameLst>
                                          <p:attrName>style.visibility</p:attrName>
                                        </p:attrNameLst>
                                      </p:cBhvr>
                                      <p:to>
                                        <p:strVal val="visible"/>
                                      </p:to>
                                    </p:set>
                                    <p:anim calcmode="lin" valueType="num">
                                      <p:cBhvr>
                                        <p:cTn id="25" dur="500" fill="hold"/>
                                        <p:tgtEl>
                                          <p:spTgt spid="114"/>
                                        </p:tgtEl>
                                        <p:attrNameLst>
                                          <p:attrName>ppt_w</p:attrName>
                                        </p:attrNameLst>
                                      </p:cBhvr>
                                      <p:tavLst>
                                        <p:tav tm="0">
                                          <p:val>
                                            <p:fltVal val="0"/>
                                          </p:val>
                                        </p:tav>
                                        <p:tav tm="100000">
                                          <p:val>
                                            <p:strVal val="#ppt_w"/>
                                          </p:val>
                                        </p:tav>
                                      </p:tavLst>
                                    </p:anim>
                                    <p:anim calcmode="lin" valueType="num">
                                      <p:cBhvr>
                                        <p:cTn id="26" dur="500" fill="hold"/>
                                        <p:tgtEl>
                                          <p:spTgt spid="114"/>
                                        </p:tgtEl>
                                        <p:attrNameLst>
                                          <p:attrName>ppt_h</p:attrName>
                                        </p:attrNameLst>
                                      </p:cBhvr>
                                      <p:tavLst>
                                        <p:tav tm="0">
                                          <p:val>
                                            <p:fltVal val="0"/>
                                          </p:val>
                                        </p:tav>
                                        <p:tav tm="100000">
                                          <p:val>
                                            <p:strVal val="#ppt_h"/>
                                          </p:val>
                                        </p:tav>
                                      </p:tavLst>
                                    </p:anim>
                                  </p:childTnLst>
                                </p:cTn>
                              </p:par>
                              <p:par>
                                <p:cTn id="27" presetID="1" presetClass="entr" presetSubtype="0" fill="hold" nodeType="withEffect">
                                  <p:stCondLst>
                                    <p:cond delay="500"/>
                                  </p:stCondLst>
                                  <p:childTnLst>
                                    <p:set>
                                      <p:cBhvr>
                                        <p:cTn id="28" dur="1" fill="hold">
                                          <p:stCondLst>
                                            <p:cond delay="0"/>
                                          </p:stCondLst>
                                        </p:cTn>
                                        <p:tgtEl>
                                          <p:spTgt spid="10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7"/>
                                        </p:tgtEl>
                                        <p:attrNameLst>
                                          <p:attrName>style.visibility</p:attrName>
                                        </p:attrNameLst>
                                      </p:cBhvr>
                                      <p:to>
                                        <p:strVal val="visible"/>
                                      </p:to>
                                    </p:set>
                                  </p:childTnLst>
                                </p:cTn>
                              </p:par>
                              <p:par>
                                <p:cTn id="33" presetID="23" presetClass="entr" presetSubtype="16" fill="hold" nodeType="withEffect">
                                  <p:stCondLst>
                                    <p:cond delay="0"/>
                                  </p:stCondLst>
                                  <p:childTnLst>
                                    <p:set>
                                      <p:cBhvr>
                                        <p:cTn id="34" dur="1" fill="hold">
                                          <p:stCondLst>
                                            <p:cond delay="0"/>
                                          </p:stCondLst>
                                        </p:cTn>
                                        <p:tgtEl>
                                          <p:spTgt spid="117"/>
                                        </p:tgtEl>
                                        <p:attrNameLst>
                                          <p:attrName>style.visibility</p:attrName>
                                        </p:attrNameLst>
                                      </p:cBhvr>
                                      <p:to>
                                        <p:strVal val="visible"/>
                                      </p:to>
                                    </p:set>
                                    <p:anim calcmode="lin" valueType="num">
                                      <p:cBhvr>
                                        <p:cTn id="35" dur="500" fill="hold"/>
                                        <p:tgtEl>
                                          <p:spTgt spid="117"/>
                                        </p:tgtEl>
                                        <p:attrNameLst>
                                          <p:attrName>ppt_w</p:attrName>
                                        </p:attrNameLst>
                                      </p:cBhvr>
                                      <p:tavLst>
                                        <p:tav tm="0">
                                          <p:val>
                                            <p:fltVal val="0"/>
                                          </p:val>
                                        </p:tav>
                                        <p:tav tm="100000">
                                          <p:val>
                                            <p:strVal val="#ppt_w"/>
                                          </p:val>
                                        </p:tav>
                                      </p:tavLst>
                                    </p:anim>
                                    <p:anim calcmode="lin" valueType="num">
                                      <p:cBhvr>
                                        <p:cTn id="36" dur="500" fill="hold"/>
                                        <p:tgtEl>
                                          <p:spTgt spid="117"/>
                                        </p:tgtEl>
                                        <p:attrNameLst>
                                          <p:attrName>ppt_h</p:attrName>
                                        </p:attrNameLst>
                                      </p:cBhvr>
                                      <p:tavLst>
                                        <p:tav tm="0">
                                          <p:val>
                                            <p:fltVal val="0"/>
                                          </p:val>
                                        </p:tav>
                                        <p:tav tm="100000">
                                          <p:val>
                                            <p:strVal val="#ppt_h"/>
                                          </p:val>
                                        </p:tav>
                                      </p:tavLst>
                                    </p:anim>
                                  </p:childTnLst>
                                </p:cTn>
                              </p:par>
                              <p:par>
                                <p:cTn id="37" presetID="1" presetClass="entr" presetSubtype="0" fill="hold" nodeType="withEffect">
                                  <p:stCondLst>
                                    <p:cond delay="500"/>
                                  </p:stCondLst>
                                  <p:childTnLst>
                                    <p:set>
                                      <p:cBhvr>
                                        <p:cTn id="38" dur="1" fill="hold">
                                          <p:stCondLst>
                                            <p:cond delay="0"/>
                                          </p:stCondLst>
                                        </p:cTn>
                                        <p:tgtEl>
                                          <p:spTgt spid="10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0"/>
                                        </p:tgtEl>
                                        <p:attrNameLst>
                                          <p:attrName>style.visibility</p:attrName>
                                        </p:attrNameLst>
                                      </p:cBhvr>
                                      <p:to>
                                        <p:strVal val="visible"/>
                                      </p:to>
                                    </p:set>
                                  </p:childTnLst>
                                </p:cTn>
                              </p:par>
                              <p:par>
                                <p:cTn id="43" presetID="23" presetClass="entr" presetSubtype="16" fill="hold" nodeType="withEffect">
                                  <p:stCondLst>
                                    <p:cond delay="0"/>
                                  </p:stCondLst>
                                  <p:childTnLst>
                                    <p:set>
                                      <p:cBhvr>
                                        <p:cTn id="44" dur="1" fill="hold">
                                          <p:stCondLst>
                                            <p:cond delay="0"/>
                                          </p:stCondLst>
                                        </p:cTn>
                                        <p:tgtEl>
                                          <p:spTgt spid="120"/>
                                        </p:tgtEl>
                                        <p:attrNameLst>
                                          <p:attrName>style.visibility</p:attrName>
                                        </p:attrNameLst>
                                      </p:cBhvr>
                                      <p:to>
                                        <p:strVal val="visible"/>
                                      </p:to>
                                    </p:set>
                                    <p:anim calcmode="lin" valueType="num">
                                      <p:cBhvr>
                                        <p:cTn id="45" dur="500" fill="hold"/>
                                        <p:tgtEl>
                                          <p:spTgt spid="120"/>
                                        </p:tgtEl>
                                        <p:attrNameLst>
                                          <p:attrName>ppt_w</p:attrName>
                                        </p:attrNameLst>
                                      </p:cBhvr>
                                      <p:tavLst>
                                        <p:tav tm="0">
                                          <p:val>
                                            <p:fltVal val="0"/>
                                          </p:val>
                                        </p:tav>
                                        <p:tav tm="100000">
                                          <p:val>
                                            <p:strVal val="#ppt_w"/>
                                          </p:val>
                                        </p:tav>
                                      </p:tavLst>
                                    </p:anim>
                                    <p:anim calcmode="lin" valueType="num">
                                      <p:cBhvr>
                                        <p:cTn id="46" dur="500" fill="hold"/>
                                        <p:tgtEl>
                                          <p:spTgt spid="120"/>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500"/>
                                  </p:stCondLst>
                                  <p:childTnLst>
                                    <p:set>
                                      <p:cBhvr>
                                        <p:cTn id="48" dur="1" fill="hold">
                                          <p:stCondLst>
                                            <p:cond delay="0"/>
                                          </p:stCondLst>
                                        </p:cTn>
                                        <p:tgtEl>
                                          <p:spTgt spid="13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29"/>
                                        </p:tgtEl>
                                        <p:attrNameLst>
                                          <p:attrName>style.visibility</p:attrName>
                                        </p:attrNameLst>
                                      </p:cBhvr>
                                      <p:to>
                                        <p:strVal val="visible"/>
                                      </p:to>
                                    </p:set>
                                  </p:childTnLst>
                                </p:cTn>
                              </p:par>
                              <p:par>
                                <p:cTn id="53" presetID="23" presetClass="entr" presetSubtype="16" fill="hold" nodeType="withEffect">
                                  <p:stCondLst>
                                    <p:cond delay="0"/>
                                  </p:stCondLst>
                                  <p:childTnLst>
                                    <p:set>
                                      <p:cBhvr>
                                        <p:cTn id="54" dur="1" fill="hold">
                                          <p:stCondLst>
                                            <p:cond delay="0"/>
                                          </p:stCondLst>
                                        </p:cTn>
                                        <p:tgtEl>
                                          <p:spTgt spid="129"/>
                                        </p:tgtEl>
                                        <p:attrNameLst>
                                          <p:attrName>style.visibility</p:attrName>
                                        </p:attrNameLst>
                                      </p:cBhvr>
                                      <p:to>
                                        <p:strVal val="visible"/>
                                      </p:to>
                                    </p:set>
                                    <p:anim calcmode="lin" valueType="num">
                                      <p:cBhvr>
                                        <p:cTn id="55" dur="500" fill="hold"/>
                                        <p:tgtEl>
                                          <p:spTgt spid="129"/>
                                        </p:tgtEl>
                                        <p:attrNameLst>
                                          <p:attrName>ppt_w</p:attrName>
                                        </p:attrNameLst>
                                      </p:cBhvr>
                                      <p:tavLst>
                                        <p:tav tm="0">
                                          <p:val>
                                            <p:fltVal val="0"/>
                                          </p:val>
                                        </p:tav>
                                        <p:tav tm="100000">
                                          <p:val>
                                            <p:strVal val="#ppt_w"/>
                                          </p:val>
                                        </p:tav>
                                      </p:tavLst>
                                    </p:anim>
                                    <p:anim calcmode="lin" valueType="num">
                                      <p:cBhvr>
                                        <p:cTn id="56" dur="500" fill="hold"/>
                                        <p:tgtEl>
                                          <p:spTgt spid="129"/>
                                        </p:tgtEl>
                                        <p:attrNameLst>
                                          <p:attrName>ppt_h</p:attrName>
                                        </p:attrNameLst>
                                      </p:cBhvr>
                                      <p:tavLst>
                                        <p:tav tm="0">
                                          <p:val>
                                            <p:fltVal val="0"/>
                                          </p:val>
                                        </p:tav>
                                        <p:tav tm="100000">
                                          <p:val>
                                            <p:strVal val="#ppt_h"/>
                                          </p:val>
                                        </p:tav>
                                      </p:tavLst>
                                    </p:anim>
                                  </p:childTnLst>
                                </p:cTn>
                              </p:par>
                              <p:par>
                                <p:cTn id="57" presetID="1" presetClass="entr" presetSubtype="0" fill="hold" nodeType="withEffect">
                                  <p:stCondLst>
                                    <p:cond delay="500"/>
                                  </p:stCondLst>
                                  <p:childTnLst>
                                    <p:set>
                                      <p:cBhvr>
                                        <p:cTn id="58" dur="1" fill="hold">
                                          <p:stCondLst>
                                            <p:cond delay="0"/>
                                          </p:stCondLst>
                                        </p:cTn>
                                        <p:tgtEl>
                                          <p:spTgt spid="10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2"/>
                                        </p:tgtEl>
                                        <p:attrNameLst>
                                          <p:attrName>style.visibility</p:attrName>
                                        </p:attrNameLst>
                                      </p:cBhvr>
                                      <p:to>
                                        <p:strVal val="visible"/>
                                      </p:to>
                                    </p:set>
                                  </p:childTnLst>
                                </p:cTn>
                              </p:par>
                              <p:par>
                                <p:cTn id="63" presetID="23" presetClass="entr" presetSubtype="16"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anim calcmode="lin" valueType="num">
                                      <p:cBhvr>
                                        <p:cTn id="65" dur="500" fill="hold"/>
                                        <p:tgtEl>
                                          <p:spTgt spid="132"/>
                                        </p:tgtEl>
                                        <p:attrNameLst>
                                          <p:attrName>ppt_w</p:attrName>
                                        </p:attrNameLst>
                                      </p:cBhvr>
                                      <p:tavLst>
                                        <p:tav tm="0">
                                          <p:val>
                                            <p:fltVal val="0"/>
                                          </p:val>
                                        </p:tav>
                                        <p:tav tm="100000">
                                          <p:val>
                                            <p:strVal val="#ppt_w"/>
                                          </p:val>
                                        </p:tav>
                                      </p:tavLst>
                                    </p:anim>
                                    <p:anim calcmode="lin" valueType="num">
                                      <p:cBhvr>
                                        <p:cTn id="66" dur="500" fill="hold"/>
                                        <p:tgtEl>
                                          <p:spTgt spid="132"/>
                                        </p:tgtEl>
                                        <p:attrNameLst>
                                          <p:attrName>ppt_h</p:attrName>
                                        </p:attrNameLst>
                                      </p:cBhvr>
                                      <p:tavLst>
                                        <p:tav tm="0">
                                          <p:val>
                                            <p:fltVal val="0"/>
                                          </p:val>
                                        </p:tav>
                                        <p:tav tm="100000">
                                          <p:val>
                                            <p:strVal val="#ppt_h"/>
                                          </p:val>
                                        </p:tav>
                                      </p:tavLst>
                                    </p:anim>
                                  </p:childTnLst>
                                </p:cTn>
                              </p:par>
                              <p:par>
                                <p:cTn id="67" presetID="1" presetClass="entr" presetSubtype="0" fill="hold" nodeType="withEffect">
                                  <p:stCondLst>
                                    <p:cond delay="500"/>
                                  </p:stCondLst>
                                  <p:childTnLst>
                                    <p:set>
                                      <p:cBhvr>
                                        <p:cTn id="68" dur="1" fill="hold">
                                          <p:stCondLst>
                                            <p:cond delay="0"/>
                                          </p:stCondLst>
                                        </p:cTn>
                                        <p:tgtEl>
                                          <p:spTgt spid="10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35"/>
                                        </p:tgtEl>
                                        <p:attrNameLst>
                                          <p:attrName>style.visibility</p:attrName>
                                        </p:attrNameLst>
                                      </p:cBhvr>
                                      <p:to>
                                        <p:strVal val="visible"/>
                                      </p:to>
                                    </p:set>
                                  </p:childTnLst>
                                </p:cTn>
                              </p:par>
                              <p:par>
                                <p:cTn id="73" presetID="23" presetClass="entr" presetSubtype="16" fill="hold" nodeType="withEffect">
                                  <p:stCondLst>
                                    <p:cond delay="0"/>
                                  </p:stCondLst>
                                  <p:childTnLst>
                                    <p:set>
                                      <p:cBhvr>
                                        <p:cTn id="74" dur="1" fill="hold">
                                          <p:stCondLst>
                                            <p:cond delay="0"/>
                                          </p:stCondLst>
                                        </p:cTn>
                                        <p:tgtEl>
                                          <p:spTgt spid="135"/>
                                        </p:tgtEl>
                                        <p:attrNameLst>
                                          <p:attrName>style.visibility</p:attrName>
                                        </p:attrNameLst>
                                      </p:cBhvr>
                                      <p:to>
                                        <p:strVal val="visible"/>
                                      </p:to>
                                    </p:set>
                                    <p:anim calcmode="lin" valueType="num">
                                      <p:cBhvr>
                                        <p:cTn id="75" dur="500" fill="hold"/>
                                        <p:tgtEl>
                                          <p:spTgt spid="135"/>
                                        </p:tgtEl>
                                        <p:attrNameLst>
                                          <p:attrName>ppt_w</p:attrName>
                                        </p:attrNameLst>
                                      </p:cBhvr>
                                      <p:tavLst>
                                        <p:tav tm="0">
                                          <p:val>
                                            <p:fltVal val="0"/>
                                          </p:val>
                                        </p:tav>
                                        <p:tav tm="100000">
                                          <p:val>
                                            <p:strVal val="#ppt_w"/>
                                          </p:val>
                                        </p:tav>
                                      </p:tavLst>
                                    </p:anim>
                                    <p:anim calcmode="lin" valueType="num">
                                      <p:cBhvr>
                                        <p:cTn id="76" dur="500" fill="hold"/>
                                        <p:tgtEl>
                                          <p:spTgt spid="135"/>
                                        </p:tgtEl>
                                        <p:attrNameLst>
                                          <p:attrName>ppt_h</p:attrName>
                                        </p:attrNameLst>
                                      </p:cBhvr>
                                      <p:tavLst>
                                        <p:tav tm="0">
                                          <p:val>
                                            <p:fltVal val="0"/>
                                          </p:val>
                                        </p:tav>
                                        <p:tav tm="100000">
                                          <p:val>
                                            <p:strVal val="#ppt_h"/>
                                          </p:val>
                                        </p:tav>
                                      </p:tavLst>
                                    </p:anim>
                                  </p:childTnLst>
                                </p:cTn>
                              </p:par>
                              <p:par>
                                <p:cTn id="77" presetID="1" presetClass="entr" presetSubtype="0" fill="hold" nodeType="withEffect">
                                  <p:stCondLst>
                                    <p:cond delay="500"/>
                                  </p:stCondLst>
                                  <p:childTnLst>
                                    <p:set>
                                      <p:cBhvr>
                                        <p:cTn id="78" dur="1" fill="hold">
                                          <p:stCondLst>
                                            <p:cond delay="0"/>
                                          </p:stCondLst>
                                        </p:cTn>
                                        <p:tgtEl>
                                          <p:spTgt spid="11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13"/>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17"/>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20"/>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114"/>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13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35"/>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Kennisnet MAGENTA">
      <a:dk1>
        <a:srgbClr val="000000"/>
      </a:dk1>
      <a:lt1>
        <a:srgbClr val="FFFFFF"/>
      </a:lt1>
      <a:dk2>
        <a:srgbClr val="44546A"/>
      </a:dk2>
      <a:lt2>
        <a:srgbClr val="E7E6E6"/>
      </a:lt2>
      <a:accent1>
        <a:srgbClr val="007AC3"/>
      </a:accent1>
      <a:accent2>
        <a:srgbClr val="2E3192"/>
      </a:accent2>
      <a:accent3>
        <a:srgbClr val="D1006E"/>
      </a:accent3>
      <a:accent4>
        <a:srgbClr val="66AFDB"/>
      </a:accent4>
      <a:accent5>
        <a:srgbClr val="8283BE"/>
      </a:accent5>
      <a:accent6>
        <a:srgbClr val="E366A8"/>
      </a:accent6>
      <a:hlink>
        <a:srgbClr val="007AC3"/>
      </a:hlink>
      <a:folHlink>
        <a:srgbClr val="007A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Schoolafspraken schoolleider_Bewerkt-3" id="{2E72CA77-A1F5-9C42-8C1B-2B603FF413D1}" vid="{04ECBE6F-D2BB-864A-B074-3CA55990611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b274d28-a07d-44c7-86d6-0cf4fc9a0004" xsi:nil="true"/>
    <lcf76f155ced4ddcb4097134ff3c332f xmlns="3b49d1ba-45ba-4e02-a622-c0f0b1c78365">
      <Terms xmlns="http://schemas.microsoft.com/office/infopath/2007/PartnerControls"/>
    </lcf76f155ced4ddcb4097134ff3c332f>
    <Teamsomgeving xmlns="3b49d1ba-45ba-4e02-a622-c0f0b1c78365">
      <Url xsi:nil="true"/>
      <Description xsi:nil="true"/>
    </Teamsomgeving>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8ACFF853D5B7A44BFDCA1823C541D20" ma:contentTypeVersion="20" ma:contentTypeDescription="Een nieuw document maken." ma:contentTypeScope="" ma:versionID="f51eed0561bd2fd1a068cd301b0d4d97">
  <xsd:schema xmlns:xsd="http://www.w3.org/2001/XMLSchema" xmlns:xs="http://www.w3.org/2001/XMLSchema" xmlns:p="http://schemas.microsoft.com/office/2006/metadata/properties" xmlns:ns2="3b49d1ba-45ba-4e02-a622-c0f0b1c78365" xmlns:ns3="db274d28-a07d-44c7-86d6-0cf4fc9a0004" targetNamespace="http://schemas.microsoft.com/office/2006/metadata/properties" ma:root="true" ma:fieldsID="365f484094a15accd88187973b11b091" ns2:_="" ns3:_="">
    <xsd:import namespace="3b49d1ba-45ba-4e02-a622-c0f0b1c78365"/>
    <xsd:import namespace="db274d28-a07d-44c7-86d6-0cf4fc9a000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Teamsomgeving"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49d1ba-45ba-4e02-a622-c0f0b1c783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199ab15d-996d-49bb-af37-1ae2e5a9148d" ma:termSetId="09814cd3-568e-fe90-9814-8d621ff8fb84" ma:anchorId="fba54fb3-c3e1-fe81-a776-ca4b69148c4d" ma:open="true" ma:isKeyword="false">
      <xsd:complexType>
        <xsd:sequence>
          <xsd:element ref="pc:Terms" minOccurs="0" maxOccurs="1"/>
        </xsd:sequence>
      </xsd:complexType>
    </xsd:element>
    <xsd:element name="Teamsomgeving" ma:index="24" nillable="true" ma:displayName="Teams omgeving" ma:format="Hyperlink" ma:internalName="Teamsomgeving">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274d28-a07d-44c7-86d6-0cf4fc9a0004"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b60b1c3-56dd-4102-9798-21746b610784}" ma:internalName="TaxCatchAll" ma:showField="CatchAllData" ma:web="db274d28-a07d-44c7-86d6-0cf4fc9a00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19500E-11A0-4BF7-8371-04782FA7E443}">
  <ds:schemaRefs>
    <ds:schemaRef ds:uri="3b49d1ba-45ba-4e02-a622-c0f0b1c78365"/>
    <ds:schemaRef ds:uri="db274d28-a07d-44c7-86d6-0cf4fc9a000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87980B9-4C0F-42E6-B56F-9EBCE933F806}">
  <ds:schemaRefs>
    <ds:schemaRef ds:uri="3b49d1ba-45ba-4e02-a622-c0f0b1c78365"/>
    <ds:schemaRef ds:uri="db274d28-a07d-44c7-86d6-0cf4fc9a00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127FB2F-8576-4A64-A701-0B0AF75B34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Kennisnet_Schoolafspraken generatieve AI_presentatie schoolleider</Template>
  <TotalTime>15</TotalTime>
  <Words>2146</Words>
  <Application>Microsoft Macintosh PowerPoint</Application>
  <PresentationFormat>Breedbeeld</PresentationFormat>
  <Paragraphs>189</Paragraphs>
  <Slides>24</Slides>
  <Notes>24</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24</vt:i4>
      </vt:variant>
    </vt:vector>
  </HeadingPairs>
  <TitlesOfParts>
    <vt:vector size="32" baseType="lpstr">
      <vt:lpstr>.LucidaGrandeUI</vt:lpstr>
      <vt:lpstr>Aptos</vt:lpstr>
      <vt:lpstr>Arial</vt:lpstr>
      <vt:lpstr>Bradley Hand</vt:lpstr>
      <vt:lpstr>Calibri</vt:lpstr>
      <vt:lpstr>Open Sans</vt:lpstr>
      <vt:lpstr>Systeemlettertype regulier</vt:lpstr>
      <vt:lpstr>Kantoorthema</vt:lpstr>
      <vt:lpstr>PowerPoint-presentatie</vt:lpstr>
      <vt:lpstr>Zo gebruik je deze PowerPoint</vt:lpstr>
      <vt:lpstr>Programma</vt:lpstr>
      <vt:lpstr>PowerPoint-presentatie</vt:lpstr>
      <vt:lpstr>Doelen</vt:lpstr>
      <vt:lpstr>Wat is AI-geletterdheid?</vt:lpstr>
      <vt:lpstr>Waarom is AI-geletterdheid zo belangrijk?</vt:lpstr>
      <vt:lpstr>PowerPoint-presentatie</vt:lpstr>
      <vt:lpstr>PowerPoint-presentatie</vt:lpstr>
      <vt:lpstr>AI is meer dan ChatGPT</vt:lpstr>
      <vt:lpstr>AI is meer dan ChatGPT</vt:lpstr>
      <vt:lpstr>AI-geletterdheid en digitale geletterdheid</vt:lpstr>
      <vt:lpstr>Digitale geletterdheid en  AI-geletterdheid kennen dezelfde driedeling: </vt:lpstr>
      <vt:lpstr>PowerPoint-presentatie</vt:lpstr>
      <vt:lpstr>Basisniveau  AI-geletterdheid</vt:lpstr>
      <vt:lpstr>PowerPoint-presentatie</vt:lpstr>
      <vt:lpstr>Zelfevaluatie</vt:lpstr>
      <vt:lpstr>Welke stappen hebben  we nog te zetten?</vt:lpstr>
      <vt:lpstr>PowerPoint-presentatie</vt:lpstr>
      <vt:lpstr>PowerPoint-presentatie</vt:lpstr>
      <vt:lpstr>PowerPoint-presentatie</vt:lpstr>
      <vt:lpstr>Wat hebben we nu?</vt:lpstr>
      <vt:lpstr>Vervolgstappen</vt:lpstr>
      <vt:lpstr>Bedankt voor  je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Madwi Ratchasing</dc:creator>
  <cp:lastModifiedBy>Wilbert van den Braak</cp:lastModifiedBy>
  <cp:revision>6</cp:revision>
  <cp:lastPrinted>2026-09-01T15:14:33Z</cp:lastPrinted>
  <dcterms:created xsi:type="dcterms:W3CDTF">2025-05-22T14:43:02Z</dcterms:created>
  <dcterms:modified xsi:type="dcterms:W3CDTF">2026-09-09T09:55:11Z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0x01010038ACFF853D5B7A44BFDCA1823C541D20</vt:lpwstr>
  </property>
  <property fmtid="{D5CDD505-2E9C-101B-9397-08002B2CF9AE}" pid="3" name="MediaServiceImageTags">
    <vt:lpwstr/>
  </property>
</Properties>
</file>