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20"/>
  </p:notesMasterIdLst>
  <p:handoutMasterIdLst>
    <p:handoutMasterId r:id="rId21"/>
  </p:handoutMasterIdLst>
  <p:sldIdLst>
    <p:sldId id="304" r:id="rId5"/>
    <p:sldId id="286" r:id="rId6"/>
    <p:sldId id="293" r:id="rId7"/>
    <p:sldId id="292" r:id="rId8"/>
    <p:sldId id="291" r:id="rId9"/>
    <p:sldId id="306" r:id="rId10"/>
    <p:sldId id="274" r:id="rId11"/>
    <p:sldId id="294" r:id="rId12"/>
    <p:sldId id="295" r:id="rId13"/>
    <p:sldId id="296" r:id="rId14"/>
    <p:sldId id="284" r:id="rId15"/>
    <p:sldId id="285" r:id="rId16"/>
    <p:sldId id="300" r:id="rId17"/>
    <p:sldId id="298" r:id="rId18"/>
    <p:sldId id="305" r:id="rId19"/>
  </p:sldIdLst>
  <p:sldSz cx="12192000" cy="6858000"/>
  <p:notesSz cx="6858000" cy="9144000"/>
  <p:defaultTextStyle>
    <a:defPPr>
      <a:defRPr lang="nl-NL" alt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1E5108-D7F9-0615-82B9-8BF129B84980}" name="Anne Sikken" initials="" userId="S::A.Sikken@kennisnet.nl::3361330e-05df-4187-b98a-49a4b6b52595" providerId="AD"/>
  <p188:author id="{9E9E671F-1463-D1A9-BBDB-D874922BB60E}" name="Martijn Schouwstra" initials="" userId="S::M.Schouwstra@kennisnet.nl::6c0c043c-098e-4417-b51e-ee902541945b" providerId="AD"/>
  <p188:author id="{FF795F33-BACA-755F-3022-2CFAACA1F10B}" name="Eugenie Zwanenburg - Dumoulin" initials="ED" userId="S::e.zwanenburg@kennisnet.nl::b8b8b51d-aa64-4c1c-86a8-9ff2e73131bc" providerId="AD"/>
  <p188:author id="{BC675B3D-E417-7565-B38C-0F6BC0BDA4E1}" name="Martijn Schouwstra" initials="MS" userId="S::m.schouwstra@kennisnet.nl::6c0c043c-098e-4417-b51e-ee902541945b" providerId="AD"/>
  <p188:author id="{BA62CBA3-51A7-2A51-471C-B8EFFDA22D3D}" name="Astrid Buijs" initials="AB" userId="S::a.buijs@kennisnet.nl::425c2232-4567-4628-9eec-2a1a7e74090b" providerId="AD"/>
  <p188:author id="{1E96B6E6-D535-D883-6A16-5EF1E387E85A}" name="Astrid Buijs" initials="AB" userId="S::A.Buijs@kennisnet.nl::425c2232-4567-4628-9eec-2a1a7e7409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474"/>
    <a:srgbClr val="007AC3"/>
    <a:srgbClr val="E9F1FB"/>
    <a:srgbClr val="EAEA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712"/>
  </p:normalViewPr>
  <p:slideViewPr>
    <p:cSldViewPr snapToGrid="0">
      <p:cViewPr>
        <p:scale>
          <a:sx n="125" d="100"/>
          <a:sy n="125" d="100"/>
        </p:scale>
        <p:origin x="960" y="-115"/>
      </p:cViewPr>
      <p:guideLst>
        <p:guide orient="horz" pos="2160"/>
        <p:guide pos="3840"/>
        <p:guide orient="horz" pos="2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73F1D6-59CE-4556-94DC-AE0A629D8810}"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D5CE8B3-784B-4FE1-9F92-C32FDE90E358}">
      <dgm:prSet custT="1"/>
      <dgm:spPr>
        <a:noFill/>
      </dgm:spPr>
      <dgm:t>
        <a:bodyPr lIns="0" tIns="0" rIns="0" bIns="0"/>
        <a:lstStyle/>
        <a:p>
          <a:pPr marL="0" marR="0" lvl="0" indent="0" algn="l" defTabSz="1066800" rtl="0" eaLnBrk="1" fontAlgn="auto" latinLnBrk="0" hangingPunct="1">
            <a:lnSpc>
              <a:spcPct val="90000"/>
            </a:lnSpc>
            <a:spcBef>
              <a:spcPct val="0"/>
            </a:spcBef>
            <a:spcAft>
              <a:spcPts val="0"/>
            </a:spcAft>
            <a:buClrTx/>
            <a:buSzTx/>
            <a:buFontTx/>
            <a:buNone/>
            <a:tabLst>
              <a:tab pos="5760000" algn="l"/>
              <a:tab pos="5904000" algn="l"/>
            </a:tabLst>
            <a:defRPr/>
          </a:pPr>
          <a:r>
            <a:rPr lang="nl-NL" sz="2400" b="0" i="0" baseline="0" dirty="0">
              <a:solidFill>
                <a:srgbClr val="172474"/>
              </a:solidFill>
            </a:rPr>
            <a:t>Inleiding en doelen	</a:t>
          </a:r>
          <a:r>
            <a:rPr lang="nl-NL" sz="1800" b="0" i="0" baseline="0" dirty="0">
              <a:solidFill>
                <a:srgbClr val="172474"/>
              </a:solidFill>
            </a:rPr>
            <a:t>5 minuten</a:t>
          </a:r>
          <a:r>
            <a:rPr lang="nl-NL" sz="2400" b="0" i="0" baseline="0" dirty="0">
              <a:solidFill>
                <a:srgbClr val="172474"/>
              </a:solidFill>
            </a:rPr>
            <a:t>		</a:t>
          </a:r>
          <a:endParaRPr lang="en-US" sz="2400" dirty="0">
            <a:solidFill>
              <a:srgbClr val="172474"/>
            </a:solidFill>
          </a:endParaRPr>
        </a:p>
      </dgm:t>
    </dgm:pt>
    <dgm:pt modelId="{CFD2D451-19F5-4BB2-9E79-B86B672E6189}" type="parTrans" cxnId="{E3BC383C-CCA2-4ACC-9C58-DC2E4FD0525D}">
      <dgm:prSet/>
      <dgm:spPr/>
      <dgm:t>
        <a:bodyPr/>
        <a:lstStyle/>
        <a:p>
          <a:endParaRPr lang="en-US"/>
        </a:p>
      </dgm:t>
    </dgm:pt>
    <dgm:pt modelId="{557BA6C6-4CD0-4017-80E7-0BCAC463BE65}" type="sibTrans" cxnId="{E3BC383C-CCA2-4ACC-9C58-DC2E4FD0525D}">
      <dgm:prSet/>
      <dgm:spPr/>
      <dgm:t>
        <a:bodyPr/>
        <a:lstStyle/>
        <a:p>
          <a:endParaRPr lang="en-US"/>
        </a:p>
      </dgm:t>
    </dgm:pt>
    <dgm:pt modelId="{398F46EC-A27F-4D13-858B-70065BD640B4}">
      <dgm:prSet custT="1"/>
      <dgm:spPr>
        <a:noFill/>
      </dgm:spPr>
      <dgm:t>
        <a:bodyPr lIns="0" tIns="0" rIns="0" bIns="0" anchor="ctr" anchorCtr="0"/>
        <a:lstStyle/>
        <a:p>
          <a:pPr marL="0" marR="0" lvl="0" indent="0" algn="l" defTabSz="1066800" rtl="0" eaLnBrk="1" fontAlgn="auto" latinLnBrk="0" hangingPunct="1">
            <a:lnSpc>
              <a:spcPct val="90000"/>
            </a:lnSpc>
            <a:spcBef>
              <a:spcPct val="0"/>
            </a:spcBef>
            <a:spcAft>
              <a:spcPts val="0"/>
            </a:spcAft>
            <a:buClrTx/>
            <a:buSzTx/>
            <a:buFontTx/>
            <a:buNone/>
            <a:tabLst>
              <a:tab pos="5759450" algn="l"/>
            </a:tabLst>
            <a:defRPr/>
          </a:pPr>
          <a:r>
            <a:rPr lang="nl-NL" sz="2400" b="0" i="0" baseline="0" dirty="0">
              <a:solidFill>
                <a:srgbClr val="172474"/>
              </a:solidFill>
            </a:rPr>
            <a:t>Wat is generatieve AI en hoe werkt het?	</a:t>
          </a:r>
          <a:r>
            <a:rPr lang="nl-NL" sz="1800" b="0" i="0" baseline="0" dirty="0">
              <a:solidFill>
                <a:srgbClr val="172474"/>
              </a:solidFill>
            </a:rPr>
            <a:t>5 minuten</a:t>
          </a:r>
          <a:r>
            <a:rPr lang="nl-NL" sz="2400" b="0" i="0" baseline="0" dirty="0">
              <a:solidFill>
                <a:srgbClr val="172474"/>
              </a:solidFill>
            </a:rPr>
            <a:t>	</a:t>
          </a:r>
          <a:endParaRPr lang="en-US" sz="2400" dirty="0">
            <a:solidFill>
              <a:srgbClr val="172474"/>
            </a:solidFill>
          </a:endParaRPr>
        </a:p>
      </dgm:t>
    </dgm:pt>
    <dgm:pt modelId="{3E34BD4F-6CEF-4442-B2EF-457D583E9D25}" type="parTrans" cxnId="{CF4B9EBD-E54A-40B9-B646-1DCC4E223F6F}">
      <dgm:prSet/>
      <dgm:spPr/>
      <dgm:t>
        <a:bodyPr/>
        <a:lstStyle/>
        <a:p>
          <a:endParaRPr lang="en-US"/>
        </a:p>
      </dgm:t>
    </dgm:pt>
    <dgm:pt modelId="{200351B3-1443-4B0C-9E5F-B82C5B098607}" type="sibTrans" cxnId="{CF4B9EBD-E54A-40B9-B646-1DCC4E223F6F}">
      <dgm:prSet/>
      <dgm:spPr/>
      <dgm:t>
        <a:bodyPr/>
        <a:lstStyle/>
        <a:p>
          <a:endParaRPr lang="en-US"/>
        </a:p>
      </dgm:t>
    </dgm:pt>
    <dgm:pt modelId="{ABC23D9F-D7FE-4A8B-A8CB-C624497371FC}">
      <dgm:prSet custT="1"/>
      <dgm:spPr>
        <a:noFill/>
      </dgm:spPr>
      <dgm:t>
        <a:bodyPr lIns="0" tIns="0" rIns="0" bIns="0"/>
        <a:lstStyle/>
        <a:p>
          <a:pPr marL="0" marR="0" lvl="0" indent="0" algn="l" defTabSz="1066800" rtl="0" eaLnBrk="1" fontAlgn="auto" latinLnBrk="0" hangingPunct="1">
            <a:lnSpc>
              <a:spcPct val="90000"/>
            </a:lnSpc>
            <a:spcBef>
              <a:spcPct val="0"/>
            </a:spcBef>
            <a:spcAft>
              <a:spcPts val="0"/>
            </a:spcAft>
            <a:buClrTx/>
            <a:buSzTx/>
            <a:buFontTx/>
            <a:buNone/>
            <a:tabLst>
              <a:tab pos="5759450" algn="l"/>
            </a:tabLst>
            <a:defRPr/>
          </a:pPr>
          <a:r>
            <a:rPr lang="nl-NL" sz="2400" b="0" i="0" baseline="0" dirty="0">
              <a:solidFill>
                <a:srgbClr val="172474"/>
              </a:solidFill>
            </a:rPr>
            <a:t>Wat speelt er in onze school?	</a:t>
          </a:r>
          <a:r>
            <a:rPr lang="nl-NL" sz="1800" b="0" i="0" baseline="0" dirty="0">
              <a:solidFill>
                <a:srgbClr val="172474"/>
              </a:solidFill>
            </a:rPr>
            <a:t>15 minuten</a:t>
          </a:r>
          <a:r>
            <a:rPr lang="nl-NL" sz="2400" b="0" i="0" baseline="0" dirty="0">
              <a:solidFill>
                <a:srgbClr val="172474"/>
              </a:solidFill>
            </a:rPr>
            <a:t>		</a:t>
          </a:r>
          <a:endParaRPr lang="en-US" sz="2400" dirty="0">
            <a:solidFill>
              <a:srgbClr val="172474"/>
            </a:solidFill>
          </a:endParaRPr>
        </a:p>
      </dgm:t>
    </dgm:pt>
    <dgm:pt modelId="{DAF09687-E28F-4FFC-8085-2A455BA35FC5}" type="parTrans" cxnId="{F71096CC-BDA4-4625-B185-2421484AAECF}">
      <dgm:prSet/>
      <dgm:spPr/>
      <dgm:t>
        <a:bodyPr/>
        <a:lstStyle/>
        <a:p>
          <a:endParaRPr lang="en-US"/>
        </a:p>
      </dgm:t>
    </dgm:pt>
    <dgm:pt modelId="{4F582462-69F8-4FC3-9AC9-8409B348CC2B}" type="sibTrans" cxnId="{F71096CC-BDA4-4625-B185-2421484AAECF}">
      <dgm:prSet/>
      <dgm:spPr/>
      <dgm:t>
        <a:bodyPr/>
        <a:lstStyle/>
        <a:p>
          <a:endParaRPr lang="en-US"/>
        </a:p>
      </dgm:t>
    </dgm:pt>
    <dgm:pt modelId="{7798EFF6-A025-4435-812B-93D3BC5C5D11}">
      <dgm:prSet custT="1"/>
      <dgm:spPr>
        <a:noFill/>
      </dgm:spPr>
      <dgm:t>
        <a:bodyPr lIns="0" tIns="0" rIns="0" bIns="0"/>
        <a:lstStyle/>
        <a:p>
          <a:pPr marL="0" marR="0" lvl="0" indent="0" algn="l" defTabSz="1066800" rtl="0" eaLnBrk="1" fontAlgn="auto" latinLnBrk="0" hangingPunct="1">
            <a:lnSpc>
              <a:spcPct val="90000"/>
            </a:lnSpc>
            <a:spcBef>
              <a:spcPct val="0"/>
            </a:spcBef>
            <a:spcAft>
              <a:spcPts val="0"/>
            </a:spcAft>
            <a:buClrTx/>
            <a:buSzTx/>
            <a:buFontTx/>
            <a:buNone/>
            <a:tabLst>
              <a:tab pos="5759450" algn="l"/>
            </a:tabLst>
            <a:defRPr/>
          </a:pPr>
          <a:r>
            <a:rPr lang="nl-NL" sz="2400" b="0" i="0" baseline="0" dirty="0">
              <a:solidFill>
                <a:srgbClr val="172474"/>
              </a:solidFill>
            </a:rPr>
            <a:t>Welke afspraken vinden wij nodig?	</a:t>
          </a:r>
          <a:r>
            <a:rPr lang="nl-NL" sz="1800" b="0" i="0" baseline="0" dirty="0">
              <a:solidFill>
                <a:srgbClr val="172474"/>
              </a:solidFill>
            </a:rPr>
            <a:t>40 minuten</a:t>
          </a:r>
          <a:r>
            <a:rPr lang="nl-NL" sz="2400" b="0" i="0" baseline="0" dirty="0">
              <a:solidFill>
                <a:srgbClr val="172474"/>
              </a:solidFill>
            </a:rPr>
            <a:t>		</a:t>
          </a:r>
          <a:endParaRPr lang="en-US" sz="2400" dirty="0">
            <a:solidFill>
              <a:srgbClr val="172474"/>
            </a:solidFill>
          </a:endParaRPr>
        </a:p>
      </dgm:t>
    </dgm:pt>
    <dgm:pt modelId="{12BD1173-16D8-42C0-BED8-F6D79B77BA93}" type="parTrans" cxnId="{673F476B-3BDF-4C81-9442-7B16DD72E806}">
      <dgm:prSet/>
      <dgm:spPr/>
      <dgm:t>
        <a:bodyPr/>
        <a:lstStyle/>
        <a:p>
          <a:endParaRPr lang="en-US"/>
        </a:p>
      </dgm:t>
    </dgm:pt>
    <dgm:pt modelId="{B332FFEE-2D1C-49E5-8BA0-0E5DE59A8C48}" type="sibTrans" cxnId="{673F476B-3BDF-4C81-9442-7B16DD72E806}">
      <dgm:prSet/>
      <dgm:spPr/>
      <dgm:t>
        <a:bodyPr/>
        <a:lstStyle/>
        <a:p>
          <a:endParaRPr lang="en-US"/>
        </a:p>
      </dgm:t>
    </dgm:pt>
    <dgm:pt modelId="{8A727E62-9604-44A2-A9D9-B36FA077FA53}">
      <dgm:prSet custT="1"/>
      <dgm:spPr>
        <a:noFill/>
      </dgm:spPr>
      <dgm:t>
        <a:bodyPr lIns="0" tIns="0" rIns="0" bIns="0"/>
        <a:lstStyle/>
        <a:p>
          <a:pPr marL="0" marR="0" lvl="0" indent="0" algn="l" defTabSz="1066800" rtl="0" eaLnBrk="1" fontAlgn="auto" latinLnBrk="0" hangingPunct="1">
            <a:lnSpc>
              <a:spcPct val="90000"/>
            </a:lnSpc>
            <a:spcBef>
              <a:spcPct val="0"/>
            </a:spcBef>
            <a:spcAft>
              <a:spcPts val="0"/>
            </a:spcAft>
            <a:buClrTx/>
            <a:buSzTx/>
            <a:buFontTx/>
            <a:buNone/>
            <a:tabLst>
              <a:tab pos="5759450" algn="l"/>
            </a:tabLst>
            <a:defRPr/>
          </a:pPr>
          <a:r>
            <a:rPr lang="nl-NL" sz="2400" b="0" i="0" baseline="0" dirty="0">
              <a:solidFill>
                <a:srgbClr val="172474"/>
              </a:solidFill>
            </a:rPr>
            <a:t>Vervolgstappen	</a:t>
          </a:r>
          <a:r>
            <a:rPr lang="nl-NL" sz="1800" b="0" i="0" baseline="0" dirty="0">
              <a:solidFill>
                <a:srgbClr val="172474"/>
              </a:solidFill>
            </a:rPr>
            <a:t>10 minuten</a:t>
          </a:r>
          <a:r>
            <a:rPr lang="nl-NL" sz="2400" b="0" i="0" baseline="0" dirty="0">
              <a:solidFill>
                <a:srgbClr val="172474"/>
              </a:solidFill>
            </a:rPr>
            <a:t>	</a:t>
          </a:r>
          <a:endParaRPr lang="en-US" sz="2400" dirty="0">
            <a:solidFill>
              <a:srgbClr val="172474"/>
            </a:solidFill>
          </a:endParaRPr>
        </a:p>
      </dgm:t>
    </dgm:pt>
    <dgm:pt modelId="{67A61E07-5285-465D-8668-443C7B1F0B79}" type="parTrans" cxnId="{68B89D53-D6B8-40CD-8393-5C7C143051AD}">
      <dgm:prSet/>
      <dgm:spPr/>
      <dgm:t>
        <a:bodyPr/>
        <a:lstStyle/>
        <a:p>
          <a:endParaRPr lang="en-US"/>
        </a:p>
      </dgm:t>
    </dgm:pt>
    <dgm:pt modelId="{B45D8585-1F46-4E05-8A6F-3FE570088F3A}" type="sibTrans" cxnId="{68B89D53-D6B8-40CD-8393-5C7C143051AD}">
      <dgm:prSet/>
      <dgm:spPr/>
      <dgm:t>
        <a:bodyPr/>
        <a:lstStyle/>
        <a:p>
          <a:endParaRPr lang="en-US"/>
        </a:p>
      </dgm:t>
    </dgm:pt>
    <dgm:pt modelId="{58349E0E-3C19-4BE4-AE8B-53CF4F2D741E}" type="pres">
      <dgm:prSet presAssocID="{E373F1D6-59CE-4556-94DC-AE0A629D8810}" presName="linear" presStyleCnt="0">
        <dgm:presLayoutVars>
          <dgm:animLvl val="lvl"/>
          <dgm:resizeHandles val="exact"/>
        </dgm:presLayoutVars>
      </dgm:prSet>
      <dgm:spPr/>
    </dgm:pt>
    <dgm:pt modelId="{6FADE6A7-56AE-483A-A35A-CAE8857F444F}" type="pres">
      <dgm:prSet presAssocID="{5D5CE8B3-784B-4FE1-9F92-C32FDE90E358}" presName="parentText" presStyleLbl="node1" presStyleIdx="0" presStyleCnt="5" custScaleY="76486">
        <dgm:presLayoutVars>
          <dgm:chMax val="0"/>
          <dgm:bulletEnabled val="1"/>
        </dgm:presLayoutVars>
      </dgm:prSet>
      <dgm:spPr/>
    </dgm:pt>
    <dgm:pt modelId="{FD05B9E0-3D78-4EEA-A520-D5D7131EA854}" type="pres">
      <dgm:prSet presAssocID="{557BA6C6-4CD0-4017-80E7-0BCAC463BE65}" presName="spacer" presStyleCnt="0"/>
      <dgm:spPr/>
    </dgm:pt>
    <dgm:pt modelId="{59E76CFD-F561-4BD3-948B-68AA0E4486D4}" type="pres">
      <dgm:prSet presAssocID="{398F46EC-A27F-4D13-858B-70065BD640B4}" presName="parentText" presStyleLbl="node1" presStyleIdx="1" presStyleCnt="5" custScaleY="74176">
        <dgm:presLayoutVars>
          <dgm:chMax val="0"/>
          <dgm:bulletEnabled val="1"/>
        </dgm:presLayoutVars>
      </dgm:prSet>
      <dgm:spPr/>
    </dgm:pt>
    <dgm:pt modelId="{B15D1637-5243-B54B-90DE-68541AC14D64}" type="pres">
      <dgm:prSet presAssocID="{200351B3-1443-4B0C-9E5F-B82C5B098607}" presName="spacer" presStyleCnt="0"/>
      <dgm:spPr/>
    </dgm:pt>
    <dgm:pt modelId="{3645F2AC-040D-444E-95EE-DEFFA51DA966}" type="pres">
      <dgm:prSet presAssocID="{ABC23D9F-D7FE-4A8B-A8CB-C624497371FC}" presName="parentText" presStyleLbl="node1" presStyleIdx="2" presStyleCnt="5" custScaleY="79983">
        <dgm:presLayoutVars>
          <dgm:chMax val="0"/>
          <dgm:bulletEnabled val="1"/>
        </dgm:presLayoutVars>
      </dgm:prSet>
      <dgm:spPr/>
    </dgm:pt>
    <dgm:pt modelId="{5A64B624-EAC2-454F-BB51-6EB855701D36}" type="pres">
      <dgm:prSet presAssocID="{4F582462-69F8-4FC3-9AC9-8409B348CC2B}" presName="spacer" presStyleCnt="0"/>
      <dgm:spPr/>
    </dgm:pt>
    <dgm:pt modelId="{BD866F3C-0644-4041-A59C-3575E51B7B82}" type="pres">
      <dgm:prSet presAssocID="{7798EFF6-A025-4435-812B-93D3BC5C5D11}" presName="parentText" presStyleLbl="node1" presStyleIdx="3" presStyleCnt="5" custScaleY="76465">
        <dgm:presLayoutVars>
          <dgm:chMax val="0"/>
          <dgm:bulletEnabled val="1"/>
        </dgm:presLayoutVars>
      </dgm:prSet>
      <dgm:spPr/>
    </dgm:pt>
    <dgm:pt modelId="{B734C18C-5F46-4757-AFBB-FBE6F666BD59}" type="pres">
      <dgm:prSet presAssocID="{B332FFEE-2D1C-49E5-8BA0-0E5DE59A8C48}" presName="spacer" presStyleCnt="0"/>
      <dgm:spPr/>
    </dgm:pt>
    <dgm:pt modelId="{F61769FB-1994-4F11-A994-70EC4810D104}" type="pres">
      <dgm:prSet presAssocID="{8A727E62-9604-44A2-A9D9-B36FA077FA53}" presName="parentText" presStyleLbl="node1" presStyleIdx="4" presStyleCnt="5" custScaleY="79882">
        <dgm:presLayoutVars>
          <dgm:chMax val="0"/>
          <dgm:bulletEnabled val="1"/>
        </dgm:presLayoutVars>
      </dgm:prSet>
      <dgm:spPr/>
    </dgm:pt>
  </dgm:ptLst>
  <dgm:cxnLst>
    <dgm:cxn modelId="{E3BC383C-CCA2-4ACC-9C58-DC2E4FD0525D}" srcId="{E373F1D6-59CE-4556-94DC-AE0A629D8810}" destId="{5D5CE8B3-784B-4FE1-9F92-C32FDE90E358}" srcOrd="0" destOrd="0" parTransId="{CFD2D451-19F5-4BB2-9E79-B86B672E6189}" sibTransId="{557BA6C6-4CD0-4017-80E7-0BCAC463BE65}"/>
    <dgm:cxn modelId="{FFAC2645-BD76-4655-B6B6-970B3605D02D}" type="presOf" srcId="{E373F1D6-59CE-4556-94DC-AE0A629D8810}" destId="{58349E0E-3C19-4BE4-AE8B-53CF4F2D741E}" srcOrd="0" destOrd="0" presId="urn:microsoft.com/office/officeart/2005/8/layout/vList2"/>
    <dgm:cxn modelId="{673F476B-3BDF-4C81-9442-7B16DD72E806}" srcId="{E373F1D6-59CE-4556-94DC-AE0A629D8810}" destId="{7798EFF6-A025-4435-812B-93D3BC5C5D11}" srcOrd="3" destOrd="0" parTransId="{12BD1173-16D8-42C0-BED8-F6D79B77BA93}" sibTransId="{B332FFEE-2D1C-49E5-8BA0-0E5DE59A8C48}"/>
    <dgm:cxn modelId="{68B89D53-D6B8-40CD-8393-5C7C143051AD}" srcId="{E373F1D6-59CE-4556-94DC-AE0A629D8810}" destId="{8A727E62-9604-44A2-A9D9-B36FA077FA53}" srcOrd="4" destOrd="0" parTransId="{67A61E07-5285-465D-8668-443C7B1F0B79}" sibTransId="{B45D8585-1F46-4E05-8A6F-3FE570088F3A}"/>
    <dgm:cxn modelId="{BB8CD254-AC2A-4D0B-A52E-5335D2712E7D}" type="presOf" srcId="{7798EFF6-A025-4435-812B-93D3BC5C5D11}" destId="{BD866F3C-0644-4041-A59C-3575E51B7B82}" srcOrd="0" destOrd="0" presId="urn:microsoft.com/office/officeart/2005/8/layout/vList2"/>
    <dgm:cxn modelId="{DD28C991-2D7F-4B4C-97A9-C2837AEA3D89}" type="presOf" srcId="{8A727E62-9604-44A2-A9D9-B36FA077FA53}" destId="{F61769FB-1994-4F11-A994-70EC4810D104}" srcOrd="0" destOrd="0" presId="urn:microsoft.com/office/officeart/2005/8/layout/vList2"/>
    <dgm:cxn modelId="{78B85AA4-0C3F-4EC3-BEC3-3795F4E8C1C5}" type="presOf" srcId="{5D5CE8B3-784B-4FE1-9F92-C32FDE90E358}" destId="{6FADE6A7-56AE-483A-A35A-CAE8857F444F}" srcOrd="0" destOrd="0" presId="urn:microsoft.com/office/officeart/2005/8/layout/vList2"/>
    <dgm:cxn modelId="{418945B6-3656-0A41-A477-B282AE504DCE}" type="presOf" srcId="{ABC23D9F-D7FE-4A8B-A8CB-C624497371FC}" destId="{3645F2AC-040D-444E-95EE-DEFFA51DA966}" srcOrd="0" destOrd="0" presId="urn:microsoft.com/office/officeart/2005/8/layout/vList2"/>
    <dgm:cxn modelId="{EA9F60B7-3FDC-4FE0-8AEC-A3092E80E572}" type="presOf" srcId="{398F46EC-A27F-4D13-858B-70065BD640B4}" destId="{59E76CFD-F561-4BD3-948B-68AA0E4486D4}" srcOrd="0" destOrd="0" presId="urn:microsoft.com/office/officeart/2005/8/layout/vList2"/>
    <dgm:cxn modelId="{CF4B9EBD-E54A-40B9-B646-1DCC4E223F6F}" srcId="{E373F1D6-59CE-4556-94DC-AE0A629D8810}" destId="{398F46EC-A27F-4D13-858B-70065BD640B4}" srcOrd="1" destOrd="0" parTransId="{3E34BD4F-6CEF-4442-B2EF-457D583E9D25}" sibTransId="{200351B3-1443-4B0C-9E5F-B82C5B098607}"/>
    <dgm:cxn modelId="{F71096CC-BDA4-4625-B185-2421484AAECF}" srcId="{E373F1D6-59CE-4556-94DC-AE0A629D8810}" destId="{ABC23D9F-D7FE-4A8B-A8CB-C624497371FC}" srcOrd="2" destOrd="0" parTransId="{DAF09687-E28F-4FFC-8085-2A455BA35FC5}" sibTransId="{4F582462-69F8-4FC3-9AC9-8409B348CC2B}"/>
    <dgm:cxn modelId="{FB2F12A6-74BD-4DE4-A19E-F103B706F482}" type="presParOf" srcId="{58349E0E-3C19-4BE4-AE8B-53CF4F2D741E}" destId="{6FADE6A7-56AE-483A-A35A-CAE8857F444F}" srcOrd="0" destOrd="0" presId="urn:microsoft.com/office/officeart/2005/8/layout/vList2"/>
    <dgm:cxn modelId="{4BD899E2-3F85-4017-84AD-68D5ABB9AE1D}" type="presParOf" srcId="{58349E0E-3C19-4BE4-AE8B-53CF4F2D741E}" destId="{FD05B9E0-3D78-4EEA-A520-D5D7131EA854}" srcOrd="1" destOrd="0" presId="urn:microsoft.com/office/officeart/2005/8/layout/vList2"/>
    <dgm:cxn modelId="{53D1D53D-23AB-432E-A5FB-B14C409B92E8}" type="presParOf" srcId="{58349E0E-3C19-4BE4-AE8B-53CF4F2D741E}" destId="{59E76CFD-F561-4BD3-948B-68AA0E4486D4}" srcOrd="2" destOrd="0" presId="urn:microsoft.com/office/officeart/2005/8/layout/vList2"/>
    <dgm:cxn modelId="{FDF316C5-1717-7B49-8627-57AA85F08F03}" type="presParOf" srcId="{58349E0E-3C19-4BE4-AE8B-53CF4F2D741E}" destId="{B15D1637-5243-B54B-90DE-68541AC14D64}" srcOrd="3" destOrd="0" presId="urn:microsoft.com/office/officeart/2005/8/layout/vList2"/>
    <dgm:cxn modelId="{49FC17B4-ED69-0541-8B61-01E189E4BF9D}" type="presParOf" srcId="{58349E0E-3C19-4BE4-AE8B-53CF4F2D741E}" destId="{3645F2AC-040D-444E-95EE-DEFFA51DA966}" srcOrd="4" destOrd="0" presId="urn:microsoft.com/office/officeart/2005/8/layout/vList2"/>
    <dgm:cxn modelId="{221E7190-8100-EB44-BBA3-EB52FC1B4B41}" type="presParOf" srcId="{58349E0E-3C19-4BE4-AE8B-53CF4F2D741E}" destId="{5A64B624-EAC2-454F-BB51-6EB855701D36}" srcOrd="5" destOrd="0" presId="urn:microsoft.com/office/officeart/2005/8/layout/vList2"/>
    <dgm:cxn modelId="{0C3A0305-DE2F-4ACE-8A66-A0A884A357C9}" type="presParOf" srcId="{58349E0E-3C19-4BE4-AE8B-53CF4F2D741E}" destId="{BD866F3C-0644-4041-A59C-3575E51B7B82}" srcOrd="6" destOrd="0" presId="urn:microsoft.com/office/officeart/2005/8/layout/vList2"/>
    <dgm:cxn modelId="{AA9AF4A5-BB7E-4B94-BC7A-8A29356295F4}" type="presParOf" srcId="{58349E0E-3C19-4BE4-AE8B-53CF4F2D741E}" destId="{B734C18C-5F46-4757-AFBB-FBE6F666BD59}" srcOrd="7" destOrd="0" presId="urn:microsoft.com/office/officeart/2005/8/layout/vList2"/>
    <dgm:cxn modelId="{2730BFC8-3A15-4220-BBA2-94655C0598E7}" type="presParOf" srcId="{58349E0E-3C19-4BE4-AE8B-53CF4F2D741E}" destId="{F61769FB-1994-4F11-A994-70EC4810D104}"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DE6A7-56AE-483A-A35A-CAE8857F444F}">
      <dsp:nvSpPr>
        <dsp:cNvPr id="0" name=""/>
        <dsp:cNvSpPr/>
      </dsp:nvSpPr>
      <dsp:spPr>
        <a:xfrm>
          <a:off x="0" y="34017"/>
          <a:ext cx="11233150" cy="558408"/>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marR="0" lvl="0" indent="0" algn="l" defTabSz="1066800" rtl="0" eaLnBrk="1" fontAlgn="auto" latinLnBrk="0" hangingPunct="1">
            <a:lnSpc>
              <a:spcPct val="90000"/>
            </a:lnSpc>
            <a:spcBef>
              <a:spcPct val="0"/>
            </a:spcBef>
            <a:spcAft>
              <a:spcPts val="0"/>
            </a:spcAft>
            <a:buClrTx/>
            <a:buSzTx/>
            <a:buFontTx/>
            <a:buNone/>
            <a:tabLst>
              <a:tab pos="5760000" algn="l"/>
              <a:tab pos="5904000" algn="l"/>
            </a:tabLst>
            <a:defRPr/>
          </a:pPr>
          <a:r>
            <a:rPr lang="nl-NL" sz="2400" b="0" i="0" kern="1200" baseline="0" dirty="0">
              <a:solidFill>
                <a:srgbClr val="172474"/>
              </a:solidFill>
            </a:rPr>
            <a:t>Inleiding en doelen	</a:t>
          </a:r>
          <a:r>
            <a:rPr lang="nl-NL" sz="1800" b="0" i="0" kern="1200" baseline="0" dirty="0">
              <a:solidFill>
                <a:srgbClr val="172474"/>
              </a:solidFill>
            </a:rPr>
            <a:t>5 minuten</a:t>
          </a:r>
          <a:r>
            <a:rPr lang="nl-NL" sz="2400" b="0" i="0" kern="1200" baseline="0" dirty="0">
              <a:solidFill>
                <a:srgbClr val="172474"/>
              </a:solidFill>
            </a:rPr>
            <a:t>		</a:t>
          </a:r>
          <a:endParaRPr lang="en-US" sz="2400" kern="1200" dirty="0">
            <a:solidFill>
              <a:srgbClr val="172474"/>
            </a:solidFill>
          </a:endParaRPr>
        </a:p>
      </dsp:txBody>
      <dsp:txXfrm>
        <a:off x="27259" y="61276"/>
        <a:ext cx="11178632" cy="503890"/>
      </dsp:txXfrm>
    </dsp:sp>
    <dsp:sp modelId="{59E76CFD-F561-4BD3-948B-68AA0E4486D4}">
      <dsp:nvSpPr>
        <dsp:cNvPr id="0" name=""/>
        <dsp:cNvSpPr/>
      </dsp:nvSpPr>
      <dsp:spPr>
        <a:xfrm>
          <a:off x="0" y="704746"/>
          <a:ext cx="11233150" cy="541544"/>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marR="0" lvl="0" indent="0" algn="l" defTabSz="1066800" rtl="0" eaLnBrk="1" fontAlgn="auto" latinLnBrk="0" hangingPunct="1">
            <a:lnSpc>
              <a:spcPct val="90000"/>
            </a:lnSpc>
            <a:spcBef>
              <a:spcPct val="0"/>
            </a:spcBef>
            <a:spcAft>
              <a:spcPts val="0"/>
            </a:spcAft>
            <a:buClrTx/>
            <a:buSzTx/>
            <a:buFontTx/>
            <a:buNone/>
            <a:tabLst>
              <a:tab pos="5759450" algn="l"/>
            </a:tabLst>
            <a:defRPr/>
          </a:pPr>
          <a:r>
            <a:rPr lang="nl-NL" sz="2400" b="0" i="0" kern="1200" baseline="0" dirty="0">
              <a:solidFill>
                <a:srgbClr val="172474"/>
              </a:solidFill>
            </a:rPr>
            <a:t>Wat is generatieve AI en hoe werkt het?	</a:t>
          </a:r>
          <a:r>
            <a:rPr lang="nl-NL" sz="1800" b="0" i="0" kern="1200" baseline="0" dirty="0">
              <a:solidFill>
                <a:srgbClr val="172474"/>
              </a:solidFill>
            </a:rPr>
            <a:t>5 minuten</a:t>
          </a:r>
          <a:r>
            <a:rPr lang="nl-NL" sz="2400" b="0" i="0" kern="1200" baseline="0" dirty="0">
              <a:solidFill>
                <a:srgbClr val="172474"/>
              </a:solidFill>
            </a:rPr>
            <a:t>	</a:t>
          </a:r>
          <a:endParaRPr lang="en-US" sz="2400" kern="1200" dirty="0">
            <a:solidFill>
              <a:srgbClr val="172474"/>
            </a:solidFill>
          </a:endParaRPr>
        </a:p>
      </dsp:txBody>
      <dsp:txXfrm>
        <a:off x="26436" y="731182"/>
        <a:ext cx="11180278" cy="488672"/>
      </dsp:txXfrm>
    </dsp:sp>
    <dsp:sp modelId="{3645F2AC-040D-444E-95EE-DEFFA51DA966}">
      <dsp:nvSpPr>
        <dsp:cNvPr id="0" name=""/>
        <dsp:cNvSpPr/>
      </dsp:nvSpPr>
      <dsp:spPr>
        <a:xfrm>
          <a:off x="0" y="1358611"/>
          <a:ext cx="11233150" cy="58393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marR="0" lvl="0" indent="0" algn="l" defTabSz="1066800" rtl="0" eaLnBrk="1" fontAlgn="auto" latinLnBrk="0" hangingPunct="1">
            <a:lnSpc>
              <a:spcPct val="90000"/>
            </a:lnSpc>
            <a:spcBef>
              <a:spcPct val="0"/>
            </a:spcBef>
            <a:spcAft>
              <a:spcPts val="0"/>
            </a:spcAft>
            <a:buClrTx/>
            <a:buSzTx/>
            <a:buFontTx/>
            <a:buNone/>
            <a:tabLst>
              <a:tab pos="5759450" algn="l"/>
            </a:tabLst>
            <a:defRPr/>
          </a:pPr>
          <a:r>
            <a:rPr lang="nl-NL" sz="2400" b="0" i="0" kern="1200" baseline="0" dirty="0">
              <a:solidFill>
                <a:srgbClr val="172474"/>
              </a:solidFill>
            </a:rPr>
            <a:t>Wat speelt er in onze school?	</a:t>
          </a:r>
          <a:r>
            <a:rPr lang="nl-NL" sz="1800" b="0" i="0" kern="1200" baseline="0" dirty="0">
              <a:solidFill>
                <a:srgbClr val="172474"/>
              </a:solidFill>
            </a:rPr>
            <a:t>15 minuten</a:t>
          </a:r>
          <a:r>
            <a:rPr lang="nl-NL" sz="2400" b="0" i="0" kern="1200" baseline="0" dirty="0">
              <a:solidFill>
                <a:srgbClr val="172474"/>
              </a:solidFill>
            </a:rPr>
            <a:t>		</a:t>
          </a:r>
          <a:endParaRPr lang="en-US" sz="2400" kern="1200" dirty="0">
            <a:solidFill>
              <a:srgbClr val="172474"/>
            </a:solidFill>
          </a:endParaRPr>
        </a:p>
      </dsp:txBody>
      <dsp:txXfrm>
        <a:off x="28506" y="1387117"/>
        <a:ext cx="11176138" cy="526927"/>
      </dsp:txXfrm>
    </dsp:sp>
    <dsp:sp modelId="{BD866F3C-0644-4041-A59C-3575E51B7B82}">
      <dsp:nvSpPr>
        <dsp:cNvPr id="0" name=""/>
        <dsp:cNvSpPr/>
      </dsp:nvSpPr>
      <dsp:spPr>
        <a:xfrm>
          <a:off x="0" y="2054870"/>
          <a:ext cx="11233150" cy="558255"/>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marR="0" lvl="0" indent="0" algn="l" defTabSz="1066800" rtl="0" eaLnBrk="1" fontAlgn="auto" latinLnBrk="0" hangingPunct="1">
            <a:lnSpc>
              <a:spcPct val="90000"/>
            </a:lnSpc>
            <a:spcBef>
              <a:spcPct val="0"/>
            </a:spcBef>
            <a:spcAft>
              <a:spcPts val="0"/>
            </a:spcAft>
            <a:buClrTx/>
            <a:buSzTx/>
            <a:buFontTx/>
            <a:buNone/>
            <a:tabLst>
              <a:tab pos="5759450" algn="l"/>
            </a:tabLst>
            <a:defRPr/>
          </a:pPr>
          <a:r>
            <a:rPr lang="nl-NL" sz="2400" b="0" i="0" kern="1200" baseline="0" dirty="0">
              <a:solidFill>
                <a:srgbClr val="172474"/>
              </a:solidFill>
            </a:rPr>
            <a:t>Welke afspraken vinden wij nodig?	</a:t>
          </a:r>
          <a:r>
            <a:rPr lang="nl-NL" sz="1800" b="0" i="0" kern="1200" baseline="0" dirty="0">
              <a:solidFill>
                <a:srgbClr val="172474"/>
              </a:solidFill>
            </a:rPr>
            <a:t>40 minuten</a:t>
          </a:r>
          <a:r>
            <a:rPr lang="nl-NL" sz="2400" b="0" i="0" kern="1200" baseline="0" dirty="0">
              <a:solidFill>
                <a:srgbClr val="172474"/>
              </a:solidFill>
            </a:rPr>
            <a:t>		</a:t>
          </a:r>
          <a:endParaRPr lang="en-US" sz="2400" kern="1200" dirty="0">
            <a:solidFill>
              <a:srgbClr val="172474"/>
            </a:solidFill>
          </a:endParaRPr>
        </a:p>
      </dsp:txBody>
      <dsp:txXfrm>
        <a:off x="27252" y="2082122"/>
        <a:ext cx="11178646" cy="503751"/>
      </dsp:txXfrm>
    </dsp:sp>
    <dsp:sp modelId="{F61769FB-1994-4F11-A994-70EC4810D104}">
      <dsp:nvSpPr>
        <dsp:cNvPr id="0" name=""/>
        <dsp:cNvSpPr/>
      </dsp:nvSpPr>
      <dsp:spPr>
        <a:xfrm>
          <a:off x="0" y="2725446"/>
          <a:ext cx="11233150" cy="58320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marR="0" lvl="0" indent="0" algn="l" defTabSz="1066800" rtl="0" eaLnBrk="1" fontAlgn="auto" latinLnBrk="0" hangingPunct="1">
            <a:lnSpc>
              <a:spcPct val="90000"/>
            </a:lnSpc>
            <a:spcBef>
              <a:spcPct val="0"/>
            </a:spcBef>
            <a:spcAft>
              <a:spcPts val="0"/>
            </a:spcAft>
            <a:buClrTx/>
            <a:buSzTx/>
            <a:buFontTx/>
            <a:buNone/>
            <a:tabLst>
              <a:tab pos="5759450" algn="l"/>
            </a:tabLst>
            <a:defRPr/>
          </a:pPr>
          <a:r>
            <a:rPr lang="nl-NL" sz="2400" b="0" i="0" kern="1200" baseline="0" dirty="0">
              <a:solidFill>
                <a:srgbClr val="172474"/>
              </a:solidFill>
            </a:rPr>
            <a:t>Vervolgstappen	</a:t>
          </a:r>
          <a:r>
            <a:rPr lang="nl-NL" sz="1800" b="0" i="0" kern="1200" baseline="0" dirty="0">
              <a:solidFill>
                <a:srgbClr val="172474"/>
              </a:solidFill>
            </a:rPr>
            <a:t>10 minuten</a:t>
          </a:r>
          <a:r>
            <a:rPr lang="nl-NL" sz="2400" b="0" i="0" kern="1200" baseline="0" dirty="0">
              <a:solidFill>
                <a:srgbClr val="172474"/>
              </a:solidFill>
            </a:rPr>
            <a:t>	</a:t>
          </a:r>
          <a:endParaRPr lang="en-US" sz="2400" kern="1200" dirty="0">
            <a:solidFill>
              <a:srgbClr val="172474"/>
            </a:solidFill>
          </a:endParaRPr>
        </a:p>
      </dsp:txBody>
      <dsp:txXfrm>
        <a:off x="28470" y="2753916"/>
        <a:ext cx="11176210" cy="5262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numCol="1" rtlCol="0"/>
          <a:lstStyle>
            <a:lvl1pPr algn="l">
              <a:defRPr sz="1200"/>
            </a:lvl1pPr>
          </a:lstStyle>
          <a:p>
            <a:endParaRPr lang="nl-NL" alt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numCol="1" rtlCol="0"/>
          <a:lstStyle>
            <a:lvl1pPr algn="r">
              <a:defRPr sz="1200"/>
            </a:lvl1pPr>
          </a:lstStyle>
          <a:p>
            <a:fld id="{C7019B0A-82E2-FA4B-8968-38D76DD63CAF}" type="datetimeFigureOut">
              <a:rPr lang="nl-NL" altLang="nl-NL" smtClean="0"/>
              <a:t>22-5-2025</a:t>
            </a:fld>
            <a:endParaRPr lang="nl-NL" alt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numCol="1" rtlCol="0" anchor="b"/>
          <a:lstStyle>
            <a:lvl1pPr algn="l">
              <a:defRPr sz="1200"/>
            </a:lvl1pPr>
          </a:lstStyle>
          <a:p>
            <a:endParaRPr lang="nl-NL" alt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numCol="1" rtlCol="0" anchor="b"/>
          <a:lstStyle>
            <a:lvl1pPr algn="r">
              <a:defRPr sz="1200"/>
            </a:lvl1pPr>
          </a:lstStyle>
          <a:p>
            <a:fld id="{EA72B349-28AA-134E-B64E-2BAFDAFF0A20}" type="slidenum">
              <a:rPr lang="nl-NL" altLang="nl-NL" smtClean="0"/>
              <a:t>‹nr.›</a:t>
            </a:fld>
            <a:endParaRPr lang="nl-NL" altLang="nl-NL"/>
          </a:p>
        </p:txBody>
      </p:sp>
    </p:spTree>
    <p:extLst>
      <p:ext uri="{BB962C8B-B14F-4D97-AF65-F5344CB8AC3E}">
        <p14:creationId xmlns:p14="http://schemas.microsoft.com/office/powerpoint/2010/main" val="22081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D6AB7-44E0-40CD-98E7-919F2AE794AC}" type="datetimeFigureOut">
              <a:rPr lang="nl-NL" smtClean="0"/>
              <a:t>22-5-2025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BFC00-C899-4617-928E-094AF5F4D104}" type="slidenum">
              <a:rPr lang="nl-NL" smtClean="0"/>
              <a:t>‹nr.›</a:t>
            </a:fld>
            <a:endParaRPr lang="nl-NL"/>
          </a:p>
        </p:txBody>
      </p:sp>
    </p:spTree>
    <p:extLst>
      <p:ext uri="{BB962C8B-B14F-4D97-AF65-F5344CB8AC3E}">
        <p14:creationId xmlns:p14="http://schemas.microsoft.com/office/powerpoint/2010/main" val="261815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5634E-E360-5131-7C52-A1CBB333FE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AE9E348-9EA5-6D2D-CE99-8127F8E5E9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DE00B96-3AFE-3EE1-42C1-50C8B3EBCDB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67179EB-3EAC-8D86-AB86-F15E20EAE175}"/>
              </a:ext>
            </a:extLst>
          </p:cNvPr>
          <p:cNvSpPr>
            <a:spLocks noGrp="1"/>
          </p:cNvSpPr>
          <p:nvPr>
            <p:ph type="sldNum" sz="quarter" idx="5"/>
          </p:nvPr>
        </p:nvSpPr>
        <p:spPr/>
        <p:txBody>
          <a:bodyPr/>
          <a:lstStyle/>
          <a:p>
            <a:fld id="{33BBFC00-C899-4617-928E-094AF5F4D104}" type="slidenum">
              <a:rPr lang="nl-NL" smtClean="0"/>
              <a:t>2</a:t>
            </a:fld>
            <a:endParaRPr lang="nl-NL"/>
          </a:p>
        </p:txBody>
      </p:sp>
    </p:spTree>
    <p:extLst>
      <p:ext uri="{BB962C8B-B14F-4D97-AF65-F5344CB8AC3E}">
        <p14:creationId xmlns:p14="http://schemas.microsoft.com/office/powerpoint/2010/main" val="44569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a:solidFill>
                  <a:srgbClr val="000000"/>
                </a:solidFill>
                <a:effectLst/>
                <a:latin typeface="Aptos" panose="020B0004020202020204" pitchFamily="34" charset="0"/>
              </a:rPr>
              <a:t>Generatieve AI verbieden heeft weinig zin. Het is er nou eenmaal en zal ook niet meer weg gaan. Deze principes helpen je om het gebruik van generatieve AI in je school te begrenzen.</a:t>
            </a:r>
            <a:r>
              <a:rPr lang="nl-NL" sz="1800" b="1" i="0">
                <a:solidFill>
                  <a:srgbClr val="000000"/>
                </a:solidFill>
                <a:effectLst/>
                <a:latin typeface="Aptos" panose="020B0004020202020204" pitchFamily="34" charset="0"/>
              </a:rPr>
              <a:t> </a:t>
            </a:r>
            <a:r>
              <a:rPr lang="nl-NL" sz="1800" b="0" i="0">
                <a:solidFill>
                  <a:srgbClr val="000000"/>
                </a:solidFill>
                <a:effectLst/>
                <a:latin typeface="Aptos" panose="020B0004020202020204" pitchFamily="34" charset="0"/>
              </a:rPr>
              <a:t>Welke afspraken je hierover vervolgens maakt bepaal je als schoolteam natuurlijk zelf. </a:t>
            </a:r>
            <a:r>
              <a:rPr lang="nl-NL"/>
              <a:t>Deze stap sluit aan bij de tweede stap zoals beschreven in het artikel ‘AI in de school - deze stappen zet je eerst’ uit de Handreiking AI voor scholen van Kennisnet. </a:t>
            </a:r>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11</a:t>
            </a:fld>
            <a:endParaRPr lang="nl-NL"/>
          </a:p>
        </p:txBody>
      </p:sp>
    </p:spTree>
    <p:extLst>
      <p:ext uri="{BB962C8B-B14F-4D97-AF65-F5344CB8AC3E}">
        <p14:creationId xmlns:p14="http://schemas.microsoft.com/office/powerpoint/2010/main" val="2089689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52E84-B2E5-0A0A-D367-AFAFD28AC48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C051A9-52B7-8177-8762-035E164270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ED096B7-8022-5BD6-D1BE-EA7ADA59F6D1}"/>
              </a:ext>
            </a:extLst>
          </p:cNvPr>
          <p:cNvSpPr>
            <a:spLocks noGrp="1"/>
          </p:cNvSpPr>
          <p:nvPr>
            <p:ph type="body" idx="1"/>
          </p:nvPr>
        </p:nvSpPr>
        <p:spPr/>
        <p:txBody>
          <a:bodyPr/>
          <a:lstStyle/>
          <a:p>
            <a:r>
              <a:rPr lang="nl-NL" dirty="0"/>
              <a:t>Om vast te stellen welke afspraken in jouw school nodig en passend zijn, is er voor ieder van de principes een situatie geschetst. Deze situatieschets is bedoeld als om het gesprek hierover aan te gaan. Verdeel je team in groepjes van niet meer dan 4-6 deelnemers om ervoor te zorgen dat er voldoende ruimte voor iedereen is om aan het gesprek deel te nemen. Ieder groepje bespreekt 1 principe. Heb je meer tijd? Gebruik dan ook de gespreksvragen om de deelnemers eerst in gesprek te laten gaan over de situatie voordat ze vaststellen welke afspraken nodig zijn. Per principe is er één gespreksvraag: </a:t>
            </a:r>
          </a:p>
          <a:p>
            <a:pPr marL="342900" lvl="0" indent="-342900">
              <a:lnSpc>
                <a:spcPct val="115000"/>
              </a:lnSpc>
              <a:buFont typeface="+mj-lt"/>
              <a:buAutoNum type="arabicPeriod"/>
            </a:pPr>
            <a:r>
              <a:rPr lang="nl-NL" sz="1800" kern="100" dirty="0">
                <a:effectLst/>
                <a:latin typeface="Arial" panose="020B0604020202020204" pitchFamily="34" charset="0"/>
                <a:ea typeface="Aptos" panose="020B0004020202020204" pitchFamily="34" charset="0"/>
                <a:cs typeface="Times New Roman" panose="02020603050405020304" pitchFamily="18" charset="0"/>
              </a:rPr>
              <a:t>Wanneer ondersteunt of ondermijnt generatieve AI het welzijn van de leerling?</a:t>
            </a:r>
          </a:p>
          <a:p>
            <a:pPr marL="342900" lvl="0" indent="-342900">
              <a:lnSpc>
                <a:spcPct val="115000"/>
              </a:lnSpc>
              <a:buFont typeface="+mj-lt"/>
              <a:buAutoNum type="arabicPeriod"/>
            </a:pPr>
            <a:r>
              <a:rPr lang="nl-NL" sz="1800" kern="100" dirty="0">
                <a:effectLst/>
                <a:latin typeface="Arial" panose="020B0604020202020204" pitchFamily="34" charset="0"/>
                <a:ea typeface="Aptos" panose="020B0004020202020204" pitchFamily="34" charset="0"/>
                <a:cs typeface="Times New Roman" panose="02020603050405020304" pitchFamily="18" charset="0"/>
              </a:rPr>
              <a:t>Hoe kun je generatieve AI zo inzetten dat het leerlingen helpt om kritisch en zelfstandig te blijven denken?</a:t>
            </a:r>
          </a:p>
          <a:p>
            <a:pPr marL="342900" lvl="0" indent="-342900">
              <a:lnSpc>
                <a:spcPct val="115000"/>
              </a:lnSpc>
              <a:buFont typeface="+mj-lt"/>
              <a:buAutoNum type="arabicPeriod"/>
            </a:pPr>
            <a:r>
              <a:rPr lang="nl-NL" sz="1800" kern="100" dirty="0">
                <a:effectLst/>
                <a:latin typeface="Arial" panose="020B0604020202020204" pitchFamily="34" charset="0"/>
                <a:ea typeface="Aptos" panose="020B0004020202020204" pitchFamily="34" charset="0"/>
                <a:cs typeface="Times New Roman" panose="02020603050405020304" pitchFamily="18" charset="0"/>
              </a:rPr>
              <a:t>Hoe voorkomen we dat generatieve AI bestaande maatschappelijke verschillen versterkt?</a:t>
            </a:r>
          </a:p>
          <a:p>
            <a:pPr marL="342900" lvl="0" indent="-342900">
              <a:lnSpc>
                <a:spcPct val="115000"/>
              </a:lnSpc>
              <a:buFont typeface="+mj-lt"/>
              <a:buAutoNum type="arabicPeriod"/>
            </a:pPr>
            <a:r>
              <a:rPr lang="nl-NL" sz="1800" kern="100" dirty="0">
                <a:effectLst/>
                <a:latin typeface="Arial" panose="020B0604020202020204" pitchFamily="34" charset="0"/>
                <a:ea typeface="Aptos" panose="020B0004020202020204" pitchFamily="34" charset="0"/>
                <a:cs typeface="Times New Roman" panose="02020603050405020304" pitchFamily="18" charset="0"/>
              </a:rPr>
              <a:t>Wat moeten leerlingen en leraren weten over hoe generatieve AI werkt?</a:t>
            </a:r>
          </a:p>
          <a:p>
            <a:pPr marL="342900" lvl="0" indent="-342900">
              <a:lnSpc>
                <a:spcPct val="115000"/>
              </a:lnSpc>
              <a:buFont typeface="+mj-lt"/>
              <a:buAutoNum type="arabicPeriod"/>
            </a:pPr>
            <a:r>
              <a:rPr lang="nl-NL" sz="1800" kern="100" dirty="0">
                <a:effectLst/>
                <a:latin typeface="Arial" panose="020B0604020202020204" pitchFamily="34" charset="0"/>
                <a:ea typeface="Aptos" panose="020B0004020202020204" pitchFamily="34" charset="0"/>
                <a:cs typeface="Times New Roman" panose="02020603050405020304" pitchFamily="18" charset="0"/>
              </a:rPr>
              <a:t>Hoe gebruik je generatieve AI wel of juist niet veilig? </a:t>
            </a:r>
          </a:p>
          <a:p>
            <a:pPr marL="342900" lvl="0" indent="-342900">
              <a:lnSpc>
                <a:spcPct val="115000"/>
              </a:lnSpc>
              <a:buFont typeface="+mj-lt"/>
              <a:buAutoNum type="arabicPeriod"/>
            </a:pPr>
            <a:r>
              <a:rPr lang="nl-NL" sz="1800" kern="100" dirty="0">
                <a:effectLst/>
                <a:latin typeface="Arial" panose="020B0604020202020204" pitchFamily="34" charset="0"/>
                <a:ea typeface="Aptos" panose="020B0004020202020204" pitchFamily="34" charset="0"/>
                <a:cs typeface="Times New Roman" panose="02020603050405020304" pitchFamily="18" charset="0"/>
              </a:rPr>
              <a:t>Hoe zorgen we ervoor dat leerlingen en leraren alleen AI-tools gebruiken die door de school zijn gecontroleerd en veilig bevonden?</a:t>
            </a:r>
          </a:p>
          <a:p>
            <a:pPr marL="342900" lvl="0" indent="-342900">
              <a:lnSpc>
                <a:spcPct val="115000"/>
              </a:lnSpc>
              <a:spcAft>
                <a:spcPts val="800"/>
              </a:spcAft>
              <a:buFont typeface="+mj-lt"/>
              <a:buAutoNum type="arabicPeriod"/>
            </a:pPr>
            <a:r>
              <a:rPr lang="nl-NL" sz="1800" kern="100" dirty="0">
                <a:effectLst/>
                <a:latin typeface="Arial" panose="020B0604020202020204" pitchFamily="34" charset="0"/>
                <a:ea typeface="Aptos" panose="020B0004020202020204" pitchFamily="34" charset="0"/>
                <a:cs typeface="Times New Roman" panose="02020603050405020304" pitchFamily="18" charset="0"/>
              </a:rPr>
              <a:t>Hoe voorkom je misverstanden over het gebruik van generatieve AI?</a:t>
            </a:r>
          </a:p>
          <a:p>
            <a:pPr marL="0" lvl="0" indent="0">
              <a:lnSpc>
                <a:spcPct val="115000"/>
              </a:lnSpc>
              <a:spcAft>
                <a:spcPts val="800"/>
              </a:spcAft>
              <a:buFont typeface="+mj-lt"/>
              <a:buNone/>
            </a:pPr>
            <a:r>
              <a:rPr lang="nl-NL" sz="1800" kern="100" dirty="0">
                <a:effectLst/>
                <a:latin typeface="Arial" panose="020B0604020202020204" pitchFamily="34" charset="0"/>
                <a:ea typeface="Aptos" panose="020B0004020202020204" pitchFamily="34" charset="0"/>
                <a:cs typeface="Times New Roman" panose="02020603050405020304" pitchFamily="18" charset="0"/>
              </a:rPr>
              <a:t>Deze afbeelding is gemaakt met behulp van generatieve AI.</a:t>
            </a:r>
          </a:p>
          <a:p>
            <a:endParaRPr lang="nl-NL" dirty="0"/>
          </a:p>
        </p:txBody>
      </p:sp>
      <p:sp>
        <p:nvSpPr>
          <p:cNvPr id="4" name="Tijdelijke aanduiding voor dianummer 3">
            <a:extLst>
              <a:ext uri="{FF2B5EF4-FFF2-40B4-BE49-F238E27FC236}">
                <a16:creationId xmlns:a16="http://schemas.microsoft.com/office/drawing/2014/main" id="{A98B0A65-4CB3-33BA-E12C-0632E6D75745}"/>
              </a:ext>
            </a:extLst>
          </p:cNvPr>
          <p:cNvSpPr>
            <a:spLocks noGrp="1"/>
          </p:cNvSpPr>
          <p:nvPr>
            <p:ph type="sldNum" sz="quarter" idx="5"/>
          </p:nvPr>
        </p:nvSpPr>
        <p:spPr/>
        <p:txBody>
          <a:bodyPr/>
          <a:lstStyle/>
          <a:p>
            <a:fld id="{33BBFC00-C899-4617-928E-094AF5F4D104}" type="slidenum">
              <a:rPr lang="nl-NL" smtClean="0"/>
              <a:t>12</a:t>
            </a:fld>
            <a:endParaRPr lang="nl-NL"/>
          </a:p>
        </p:txBody>
      </p:sp>
    </p:spTree>
    <p:extLst>
      <p:ext uri="{BB962C8B-B14F-4D97-AF65-F5344CB8AC3E}">
        <p14:creationId xmlns:p14="http://schemas.microsoft.com/office/powerpoint/2010/main" val="209742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Bedenk dat de tijd in ronde 2 beperkt is tot ongeveer drie minuten per principe. Je kunt er ook voor kiezen om het programma te verlengen en aan dit onderdeel meer tijd te besteden. Mocht dit niet mogelijk zijn, dan kan je het proces versoepelen door te werken met gekleurde stickers. Geef dan iedere deelnemer 5 stickers om te plakken op afspraken die van belang zijn voor leraren en 5 anders gekleurde stickers om te plakken op afspraken die van belang zijn voor leerlingen. Laat iemand aan het eind van dit onderdeel alle placemats verzamelen en de meest </a:t>
            </a:r>
            <a:r>
              <a:rPr lang="nl-NL" dirty="0" err="1"/>
              <a:t>gestickerde</a:t>
            </a:r>
            <a:r>
              <a:rPr lang="nl-NL" dirty="0"/>
              <a:t> afspraken voor zowel leraren als leerlingen op een rij zetten. Ook deze afbeelding is gemaakt met behulp van generatieve AI.</a:t>
            </a:r>
          </a:p>
          <a:p>
            <a:endParaRPr lang="nl-NL" dirty="0"/>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13</a:t>
            </a:fld>
            <a:endParaRPr lang="nl-NL"/>
          </a:p>
        </p:txBody>
      </p:sp>
    </p:spTree>
    <p:extLst>
      <p:ext uri="{BB962C8B-B14F-4D97-AF65-F5344CB8AC3E}">
        <p14:creationId xmlns:p14="http://schemas.microsoft.com/office/powerpoint/2010/main" val="3041511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Terwijl de lijst met meest passende afspraken wordt samengesteld, ga je als team met elkaar in gesprek. Je hebt de eerste stappen gezet, maar het is nog niet klaar. Bedenk een aanpak om ook met leerlingen over dit onderwerp in gesprek te gaan. En maak afspraken over wie welk idee daarvoor verder uit gaat werken. Evalueer de afspraken en informeer ouders over de afspraken die door het team gemaakt zijn. Je kan daarvoor de voorbeeldbrief als basis gebruiken.</a:t>
            </a:r>
          </a:p>
          <a:p>
            <a:endParaRPr lang="nl-NL" dirty="0"/>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14</a:t>
            </a:fld>
            <a:endParaRPr lang="nl-NL"/>
          </a:p>
        </p:txBody>
      </p:sp>
    </p:spTree>
    <p:extLst>
      <p:ext uri="{BB962C8B-B14F-4D97-AF65-F5344CB8AC3E}">
        <p14:creationId xmlns:p14="http://schemas.microsoft.com/office/powerpoint/2010/main" val="5324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programma geeft aan hoe je in 75 minuten kan komen tot afspraken over het gebruik van generatieve AI in jouw school. Dit programma betreft een minimale variant. Je kunt het programma afhankelijk van de beschikbare tijd en de kennis die al aanwezig is in het team over generatieve AI naar wens en passend bij jouw situatie verder uitbreiden. Hier en daar worden er in de presentatie expliciet mogelijkheden daartoe benoemd.</a:t>
            </a:r>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3</a:t>
            </a:fld>
            <a:endParaRPr lang="nl-NL"/>
          </a:p>
        </p:txBody>
      </p:sp>
    </p:spTree>
    <p:extLst>
      <p:ext uri="{BB962C8B-B14F-4D97-AF65-F5344CB8AC3E}">
        <p14:creationId xmlns:p14="http://schemas.microsoft.com/office/powerpoint/2010/main" val="259068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err="1">
                <a:solidFill>
                  <a:srgbClr val="5759A7"/>
                </a:solidFill>
                <a:effectLst/>
                <a:latin typeface="Roboto" panose="02000000000000000000" pitchFamily="2" charset="0"/>
              </a:rPr>
              <a:t>Artificial</a:t>
            </a:r>
            <a:r>
              <a:rPr lang="nl-NL" b="0" i="0" dirty="0">
                <a:solidFill>
                  <a:srgbClr val="5759A7"/>
                </a:solidFill>
                <a:effectLst/>
                <a:latin typeface="Roboto" panose="02000000000000000000" pitchFamily="2" charset="0"/>
              </a:rPr>
              <a:t> intelligence is een veelzijdige en ingrijpende technologie die alle lagen van het onderwijs kan raken. De technologie heeft grote potentie en stelt scholen tegelijkertijd voor nieuwe uitdagingen. Je bepaalt als school of en hoeveel ruimte je aan AI in je onderwijs wilt geven. Dit wordt bepaald door je opvattingen over het leren van leerlingen en je visie op onderwijs. Dit verschilt van school tot school en is dus een bewuste keuze die je samen met je schoolteam maakt.</a:t>
            </a:r>
            <a:endParaRPr lang="nl-NL" dirty="0"/>
          </a:p>
          <a:p>
            <a:endParaRPr lang="nl-NL" dirty="0"/>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4</a:t>
            </a:fld>
            <a:endParaRPr lang="nl-NL"/>
          </a:p>
        </p:txBody>
      </p:sp>
    </p:spTree>
    <p:extLst>
      <p:ext uri="{BB962C8B-B14F-4D97-AF65-F5344CB8AC3E}">
        <p14:creationId xmlns:p14="http://schemas.microsoft.com/office/powerpoint/2010/main" val="292489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afbeelding is gegenereerd met behulp van generatieve AI.</a:t>
            </a:r>
          </a:p>
          <a:p>
            <a:endParaRPr lang="nl-NL" dirty="0"/>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5</a:t>
            </a:fld>
            <a:endParaRPr lang="nl-NL"/>
          </a:p>
        </p:txBody>
      </p:sp>
    </p:spTree>
    <p:extLst>
      <p:ext uri="{BB962C8B-B14F-4D97-AF65-F5344CB8AC3E}">
        <p14:creationId xmlns:p14="http://schemas.microsoft.com/office/powerpoint/2010/main" val="212729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 </a:t>
            </a:r>
            <a:r>
              <a:rPr lang="nl-NL" dirty="0" err="1"/>
              <a:t>explainer</a:t>
            </a:r>
            <a:r>
              <a:rPr lang="nl-NL" dirty="0"/>
              <a:t> video wordt uitgelegd wat generatieve AI is en hoe het werkt.</a:t>
            </a:r>
          </a:p>
          <a:p>
            <a:endParaRPr lang="nl-NL" dirty="0"/>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6</a:t>
            </a:fld>
            <a:endParaRPr lang="nl-NL"/>
          </a:p>
        </p:txBody>
      </p:sp>
    </p:spTree>
    <p:extLst>
      <p:ext uri="{BB962C8B-B14F-4D97-AF65-F5344CB8AC3E}">
        <p14:creationId xmlns:p14="http://schemas.microsoft.com/office/powerpoint/2010/main" val="861343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82CB7-FBC5-BCCB-B581-D98DD15C97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DA3CC6-692D-5567-2941-7B9DC48EEF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0AF920-23A8-FA24-9539-461CC08019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Generatieve AI heeft grote potentie als gereedschap van de leraar. Zo kan het bijvoorbeeld helpen om de werkdruk voor leraren te verlagen.  </a:t>
            </a:r>
          </a:p>
          <a:p>
            <a:r>
              <a:rPr lang="nl-NL" dirty="0"/>
              <a:t>Maar het toepassen van AI in de les roept ook vragen op. </a:t>
            </a:r>
          </a:p>
        </p:txBody>
      </p:sp>
      <p:sp>
        <p:nvSpPr>
          <p:cNvPr id="4" name="Tijdelijke aanduiding voor dianummer 3">
            <a:extLst>
              <a:ext uri="{FF2B5EF4-FFF2-40B4-BE49-F238E27FC236}">
                <a16:creationId xmlns:a16="http://schemas.microsoft.com/office/drawing/2014/main" id="{003F1F0F-F771-875A-6346-0DDD7AEA8B13}"/>
              </a:ext>
            </a:extLst>
          </p:cNvPr>
          <p:cNvSpPr>
            <a:spLocks noGrp="1"/>
          </p:cNvSpPr>
          <p:nvPr>
            <p:ph type="sldNum" sz="quarter" idx="5"/>
          </p:nvPr>
        </p:nvSpPr>
        <p:spPr/>
        <p:txBody>
          <a:bodyPr/>
          <a:lstStyle/>
          <a:p>
            <a:fld id="{33BBFC00-C899-4617-928E-094AF5F4D104}" type="slidenum">
              <a:rPr lang="nl-NL" smtClean="0"/>
              <a:t>7</a:t>
            </a:fld>
            <a:endParaRPr lang="nl-NL"/>
          </a:p>
        </p:txBody>
      </p:sp>
    </p:spTree>
    <p:extLst>
      <p:ext uri="{BB962C8B-B14F-4D97-AF65-F5344CB8AC3E}">
        <p14:creationId xmlns:p14="http://schemas.microsoft.com/office/powerpoint/2010/main" val="60313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dirty="0">
                <a:solidFill>
                  <a:srgbClr val="000000"/>
                </a:solidFill>
                <a:effectLst/>
                <a:latin typeface="Aptos" panose="020B0004020202020204" pitchFamily="34" charset="0"/>
              </a:rPr>
              <a:t>Onderwijs is waardevol, maar generatieve AI niet waardevrij en heeft impact op onderwijswaarden zoals kansengelijkheid en autonomie is. </a:t>
            </a:r>
            <a:r>
              <a:rPr lang="nl-NL" dirty="0"/>
              <a:t>Deze afbeeldingen zijn gemaakt met behulp van generatieve AI. De opdracht was om een afbeelding te maken van een onderwijsassistent, een leraar en een schoolleider. Wat valt je op? Wat betekent dit voor het gebruik van generatieve AI in lessen door leraren en leerlingen?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8</a:t>
            </a:fld>
            <a:endParaRPr lang="nl-NL"/>
          </a:p>
        </p:txBody>
      </p:sp>
    </p:spTree>
    <p:extLst>
      <p:ext uri="{BB962C8B-B14F-4D97-AF65-F5344CB8AC3E}">
        <p14:creationId xmlns:p14="http://schemas.microsoft.com/office/powerpoint/2010/main" val="249309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Om meer grip te krijgen op het gebruik van generatieve AI in je school, is het van belang om te weten wat er speelt. Dit kan je voorafgaand aan de bijeenkomst meten door het afnemen van een anonieme vragenlijst of gedurende de bijeenkomst door bijvoorbeeld een tool als </a:t>
            </a:r>
            <a:r>
              <a:rPr lang="nl-NL" dirty="0" err="1"/>
              <a:t>Mentimeter</a:t>
            </a:r>
            <a:r>
              <a:rPr lang="nl-NL" dirty="0"/>
              <a:t> te gebruiken. De vragen in deze sheet kan je daarvoor gebruiken, maar je kan deze natuurlijk ook aanvullen met of vervangen door eigen vragen. De afbeelding is gegenereerd met behulp van generatieve AI. </a:t>
            </a:r>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9</a:t>
            </a:fld>
            <a:endParaRPr lang="nl-NL"/>
          </a:p>
        </p:txBody>
      </p:sp>
    </p:spTree>
    <p:extLst>
      <p:ext uri="{BB962C8B-B14F-4D97-AF65-F5344CB8AC3E}">
        <p14:creationId xmlns:p14="http://schemas.microsoft.com/office/powerpoint/2010/main" val="400458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Generatieve AI is niet onvermijdelijk in je onderwijs. Je bepaalt als schoolteam of en hoeveel ruimte je geeft aan generatieve AI in je onderwijs aan de hand van de thema’s uit het curriculaire spinnenweb. Beantwoord eerst de drie vragen die hier staan. Maar verlies ook de andere thema’s niet uit het oog. Het is van belang om zorg te dragen voor samenhang in je curriculum. Als je besluit om generatieve AI, in meer of mindere mate, in te zetten dan heeft dat tenslotte ook invloed op de andere thema’s.</a:t>
            </a:r>
          </a:p>
          <a:p>
            <a:endParaRPr lang="nl-NL" dirty="0"/>
          </a:p>
        </p:txBody>
      </p:sp>
      <p:sp>
        <p:nvSpPr>
          <p:cNvPr id="4" name="Tijdelijke aanduiding voor dianummer 3"/>
          <p:cNvSpPr>
            <a:spLocks noGrp="1"/>
          </p:cNvSpPr>
          <p:nvPr>
            <p:ph type="sldNum" sz="quarter" idx="5"/>
          </p:nvPr>
        </p:nvSpPr>
        <p:spPr/>
        <p:txBody>
          <a:bodyPr/>
          <a:lstStyle/>
          <a:p>
            <a:fld id="{33BBFC00-C899-4617-928E-094AF5F4D104}" type="slidenum">
              <a:rPr lang="nl-NL" smtClean="0"/>
              <a:t>10</a:t>
            </a:fld>
            <a:endParaRPr lang="nl-NL"/>
          </a:p>
        </p:txBody>
      </p:sp>
    </p:spTree>
    <p:extLst>
      <p:ext uri="{BB962C8B-B14F-4D97-AF65-F5344CB8AC3E}">
        <p14:creationId xmlns:p14="http://schemas.microsoft.com/office/powerpoint/2010/main" val="3679404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el 1"/>
          <p:cNvSpPr>
            <a:spLocks noGrp="1"/>
          </p:cNvSpPr>
          <p:nvPr>
            <p:ph type="title" hasCustomPrompt="1"/>
          </p:nvPr>
        </p:nvSpPr>
        <p:spPr>
          <a:xfrm>
            <a:off x="442913" y="5373216"/>
            <a:ext cx="11345850" cy="576734"/>
          </a:xfrm>
        </p:spPr>
        <p:txBody>
          <a:bodyPr numCol="1" anchor="b" anchorCtr="0">
            <a:normAutofit/>
          </a:bodyPr>
          <a:lstStyle>
            <a:lvl1pPr>
              <a:defRPr sz="3400" b="1" i="0">
                <a:solidFill>
                  <a:srgbClr val="172474"/>
                </a:solidFill>
                <a:latin typeface="Arial" charset="0"/>
                <a:ea typeface="Arial" charset="0"/>
                <a:cs typeface="Arial" charset="0"/>
              </a:defRPr>
            </a:lvl1pPr>
          </a:lstStyle>
          <a:p>
            <a:r>
              <a:rPr lang="nl-NL" altLang="nl-NL" dirty="0"/>
              <a:t>Klik om een titel te maken </a:t>
            </a:r>
          </a:p>
        </p:txBody>
      </p:sp>
      <p:pic>
        <p:nvPicPr>
          <p:cNvPr id="4" name="Afbeelding 3">
            <a:extLst>
              <a:ext uri="{FF2B5EF4-FFF2-40B4-BE49-F238E27FC236}">
                <a16:creationId xmlns:a16="http://schemas.microsoft.com/office/drawing/2014/main" id="{A3DAFE98-2267-E53B-475F-7DB60CD31884}"/>
              </a:ext>
            </a:extLst>
          </p:cNvPr>
          <p:cNvPicPr>
            <a:picLocks noChangeAspect="1"/>
          </p:cNvPicPr>
          <p:nvPr userDrawn="1"/>
        </p:nvPicPr>
        <p:blipFill>
          <a:blip r:embed="rId3"/>
          <a:stretch>
            <a:fillRect/>
          </a:stretch>
        </p:blipFill>
        <p:spPr>
          <a:xfrm>
            <a:off x="9338864" y="372208"/>
            <a:ext cx="2337199" cy="420696"/>
          </a:xfrm>
          <a:prstGeom prst="rect">
            <a:avLst/>
          </a:prstGeom>
        </p:spPr>
      </p:pic>
    </p:spTree>
    <p:extLst>
      <p:ext uri="{BB962C8B-B14F-4D97-AF65-F5344CB8AC3E}">
        <p14:creationId xmlns:p14="http://schemas.microsoft.com/office/powerpoint/2010/main" val="12340568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11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kst 2-koloms">
    <p:bg>
      <p:bgRef idx="1001">
        <a:schemeClr val="bg1"/>
      </p:bgRef>
    </p:bg>
    <p:spTree>
      <p:nvGrpSpPr>
        <p:cNvPr id="1" name=""/>
        <p:cNvGrpSpPr/>
        <p:nvPr/>
      </p:nvGrpSpPr>
      <p:grpSpPr>
        <a:xfrm>
          <a:off x="0" y="0"/>
          <a:ext cx="0" cy="0"/>
          <a:chOff x="0" y="0"/>
          <a:chExt cx="0" cy="0"/>
        </a:xfrm>
      </p:grpSpPr>
      <p:sp>
        <p:nvSpPr>
          <p:cNvPr id="7" name="Tekstvak 6"/>
          <p:cNvSpPr txBox="1"/>
          <p:nvPr userDrawn="1"/>
        </p:nvSpPr>
        <p:spPr>
          <a:xfrm>
            <a:off x="9383282" y="6228020"/>
            <a:ext cx="2431991" cy="369332"/>
          </a:xfrm>
          <a:prstGeom prst="rect">
            <a:avLst/>
          </a:prstGeom>
          <a:noFill/>
        </p:spPr>
        <p:txBody>
          <a:bodyPr wrap="square" numCol="1" rtlCol="0">
            <a:spAutoFit/>
          </a:bodyPr>
          <a:lstStyle/>
          <a:p>
            <a:pPr algn="r"/>
            <a:fld id="{242DDD87-99E6-3943-81A3-E957D7F99BDE}" type="slidenum">
              <a:rPr lang="nl-NL" altLang="nl-NL" smtClean="0">
                <a:solidFill>
                  <a:srgbClr val="007AC3"/>
                </a:solidFill>
              </a:rPr>
              <a:pPr algn="r"/>
              <a:t>‹nr.›</a:t>
            </a:fld>
            <a:endParaRPr lang="nl-NL" altLang="nl-NL">
              <a:solidFill>
                <a:srgbClr val="007AC3"/>
              </a:solidFill>
            </a:endParaRPr>
          </a:p>
        </p:txBody>
      </p:sp>
      <p:sp>
        <p:nvSpPr>
          <p:cNvPr id="15" name="Tijdelijke aanduiding voor inhoud 2"/>
          <p:cNvSpPr>
            <a:spLocks noGrp="1"/>
          </p:cNvSpPr>
          <p:nvPr>
            <p:ph idx="11" hasCustomPrompt="1"/>
          </p:nvPr>
        </p:nvSpPr>
        <p:spPr>
          <a:xfrm>
            <a:off x="6227064" y="1772816"/>
            <a:ext cx="5448999" cy="4177134"/>
          </a:xfrm>
        </p:spPr>
        <p:txBody>
          <a:bodyPr numCol="1">
            <a:noAutofit/>
          </a:bodyPr>
          <a:lstStyle>
            <a:lvl1pPr marL="285750" indent="-285750">
              <a:spcBef>
                <a:spcPts val="0"/>
              </a:spcBef>
              <a:buClr>
                <a:srgbClr val="007AC3"/>
              </a:buClr>
              <a:buSzPct val="75000"/>
              <a:buFont typeface="Systeemlettertype regulier"/>
              <a:buChar char="►"/>
              <a:defRPr sz="1800" b="0" i="0" baseline="0">
                <a:solidFill>
                  <a:srgbClr val="172474"/>
                </a:solidFill>
                <a:latin typeface="Arial" charset="0"/>
                <a:ea typeface="Arial" charset="0"/>
                <a:cs typeface="Arial" charset="0"/>
              </a:defRPr>
            </a:lvl1pPr>
            <a:lvl2pPr marL="742950" indent="-285750">
              <a:buClr>
                <a:srgbClr val="007AC3"/>
              </a:buClr>
              <a:buSzPct val="75000"/>
              <a:buFont typeface=".LucidaGrandeUI" charset="0"/>
              <a:buChar char="►"/>
              <a:defRPr sz="2000" b="0" i="0">
                <a:solidFill>
                  <a:srgbClr val="172474"/>
                </a:solidFill>
                <a:latin typeface="Arial" charset="0"/>
                <a:ea typeface="Arial" charset="0"/>
                <a:cs typeface="Arial" charset="0"/>
              </a:defRPr>
            </a:lvl2pPr>
            <a:lvl3pPr marL="363538" indent="-188913">
              <a:buFont typeface="Calibri" pitchFamily="34" charset="0"/>
              <a:buChar char="-"/>
              <a:defRPr sz="1600"/>
            </a:lvl3pPr>
            <a:lvl4pPr marL="539750" indent="-174625">
              <a:buFont typeface="Calibri" pitchFamily="34" charset="0"/>
              <a:buChar char="-"/>
              <a:defRPr sz="1600"/>
            </a:lvl4pPr>
            <a:lvl5pPr marL="715963" indent="-180975">
              <a:buFont typeface="Calibri" pitchFamily="34" charset="0"/>
              <a:buChar char="-"/>
              <a:defRPr sz="1600"/>
            </a:lvl5pPr>
          </a:lstStyle>
          <a:p>
            <a:pPr lvl="0"/>
            <a:r>
              <a:rPr lang="nl-NL" altLang="nl-NL" dirty="0"/>
              <a:t>Klik om tekst toe te voegen</a:t>
            </a:r>
          </a:p>
        </p:txBody>
      </p:sp>
      <p:sp>
        <p:nvSpPr>
          <p:cNvPr id="6" name="Titel 1"/>
          <p:cNvSpPr>
            <a:spLocks noGrp="1"/>
          </p:cNvSpPr>
          <p:nvPr>
            <p:ph type="title" hasCustomPrompt="1"/>
          </p:nvPr>
        </p:nvSpPr>
        <p:spPr>
          <a:xfrm>
            <a:off x="442913" y="908050"/>
            <a:ext cx="11345850" cy="576734"/>
          </a:xfrm>
        </p:spPr>
        <p:txBody>
          <a:bodyPr numCol="1" anchor="t" anchorCtr="0">
            <a:normAutofit/>
          </a:bodyPr>
          <a:lstStyle>
            <a:lvl1pPr>
              <a:defRPr sz="3400" b="1" i="0">
                <a:solidFill>
                  <a:srgbClr val="172474"/>
                </a:solidFill>
                <a:latin typeface="Arial" charset="0"/>
                <a:ea typeface="Arial" charset="0"/>
                <a:cs typeface="Arial" charset="0"/>
              </a:defRPr>
            </a:lvl1pPr>
          </a:lstStyle>
          <a:p>
            <a:r>
              <a:rPr lang="nl-NL" altLang="nl-NL" dirty="0"/>
              <a:t>Klik om een titel te maken </a:t>
            </a:r>
          </a:p>
        </p:txBody>
      </p:sp>
      <p:sp>
        <p:nvSpPr>
          <p:cNvPr id="8" name="Tijdelijke aanduiding voor inhoud 2"/>
          <p:cNvSpPr>
            <a:spLocks noGrp="1"/>
          </p:cNvSpPr>
          <p:nvPr>
            <p:ph idx="10" hasCustomPrompt="1"/>
          </p:nvPr>
        </p:nvSpPr>
        <p:spPr>
          <a:xfrm>
            <a:off x="442913" y="1772816"/>
            <a:ext cx="5622549" cy="4177134"/>
          </a:xfrm>
        </p:spPr>
        <p:txBody>
          <a:bodyPr numCol="1">
            <a:noAutofit/>
          </a:bodyPr>
          <a:lstStyle>
            <a:lvl1pPr marL="285750" indent="-285750">
              <a:spcBef>
                <a:spcPts val="0"/>
              </a:spcBef>
              <a:buClr>
                <a:srgbClr val="007AC3"/>
              </a:buClr>
              <a:buSzPct val="75000"/>
              <a:buFont typeface="Systeemlettertype regulier"/>
              <a:buChar char="►"/>
              <a:defRPr sz="1800" b="0" i="0" baseline="0">
                <a:solidFill>
                  <a:srgbClr val="172474"/>
                </a:solidFill>
                <a:latin typeface="Arial" charset="0"/>
                <a:ea typeface="Arial" charset="0"/>
                <a:cs typeface="Arial" charset="0"/>
              </a:defRPr>
            </a:lvl1pPr>
            <a:lvl2pPr marL="742950" indent="-285750">
              <a:buClr>
                <a:srgbClr val="007AC3"/>
              </a:buClr>
              <a:buSzPct val="75000"/>
              <a:buFont typeface=".LucidaGrandeUI" charset="0"/>
              <a:buChar char="►"/>
              <a:defRPr sz="2000" b="0" i="0">
                <a:solidFill>
                  <a:srgbClr val="172474"/>
                </a:solidFill>
                <a:latin typeface="Arial" charset="0"/>
                <a:ea typeface="Arial" charset="0"/>
                <a:cs typeface="Arial" charset="0"/>
              </a:defRPr>
            </a:lvl2pPr>
            <a:lvl3pPr marL="363538" indent="-188913">
              <a:buFont typeface="Calibri" pitchFamily="34" charset="0"/>
              <a:buChar char="-"/>
              <a:defRPr sz="1600"/>
            </a:lvl3pPr>
            <a:lvl4pPr marL="539750" indent="-174625">
              <a:buFont typeface="Calibri" pitchFamily="34" charset="0"/>
              <a:buChar char="-"/>
              <a:defRPr sz="1600"/>
            </a:lvl4pPr>
            <a:lvl5pPr marL="715963" indent="-180975">
              <a:buFont typeface="Calibri" pitchFamily="34" charset="0"/>
              <a:buChar char="-"/>
              <a:defRPr sz="1600"/>
            </a:lvl5pPr>
          </a:lstStyle>
          <a:p>
            <a:pPr lvl="0"/>
            <a:r>
              <a:rPr lang="nl-NL" altLang="nl-NL" dirty="0"/>
              <a:t>Klik om tekst toe te voegen</a:t>
            </a:r>
          </a:p>
        </p:txBody>
      </p:sp>
    </p:spTree>
    <p:extLst>
      <p:ext uri="{BB962C8B-B14F-4D97-AF65-F5344CB8AC3E}">
        <p14:creationId xmlns:p14="http://schemas.microsoft.com/office/powerpoint/2010/main" val="10826837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1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kst 1-kolom">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42800" y="908050"/>
            <a:ext cx="11252988" cy="576734"/>
          </a:xfrm>
        </p:spPr>
        <p:txBody>
          <a:bodyPr numCol="1" anchor="t" anchorCtr="0">
            <a:normAutofit/>
          </a:bodyPr>
          <a:lstStyle>
            <a:lvl1pPr>
              <a:defRPr sz="3400" b="1" i="0">
                <a:solidFill>
                  <a:srgbClr val="172474"/>
                </a:solidFill>
                <a:latin typeface="Arial" charset="0"/>
                <a:ea typeface="Arial" charset="0"/>
                <a:cs typeface="Arial" charset="0"/>
              </a:defRPr>
            </a:lvl1pPr>
          </a:lstStyle>
          <a:p>
            <a:r>
              <a:rPr lang="nl-NL" altLang="nl-NL" dirty="0"/>
              <a:t>Klik om een titel te maken </a:t>
            </a:r>
          </a:p>
        </p:txBody>
      </p:sp>
      <p:sp>
        <p:nvSpPr>
          <p:cNvPr id="7" name="Tekstvak 6"/>
          <p:cNvSpPr txBox="1"/>
          <p:nvPr userDrawn="1"/>
        </p:nvSpPr>
        <p:spPr>
          <a:xfrm>
            <a:off x="9383282" y="6228020"/>
            <a:ext cx="2431991" cy="369332"/>
          </a:xfrm>
          <a:prstGeom prst="rect">
            <a:avLst/>
          </a:prstGeom>
          <a:noFill/>
        </p:spPr>
        <p:txBody>
          <a:bodyPr wrap="square" numCol="1" rtlCol="0">
            <a:spAutoFit/>
          </a:bodyPr>
          <a:lstStyle/>
          <a:p>
            <a:pPr algn="r"/>
            <a:fld id="{242DDD87-99E6-3943-81A3-E957D7F99BDE}" type="slidenum">
              <a:rPr lang="nl-NL" altLang="nl-NL" smtClean="0">
                <a:solidFill>
                  <a:srgbClr val="007AC3"/>
                </a:solidFill>
              </a:rPr>
              <a:pPr algn="r"/>
              <a:t>‹nr.›</a:t>
            </a:fld>
            <a:endParaRPr lang="nl-NL" altLang="nl-NL">
              <a:solidFill>
                <a:srgbClr val="007AC3"/>
              </a:solidFill>
            </a:endParaRPr>
          </a:p>
        </p:txBody>
      </p:sp>
      <p:sp>
        <p:nvSpPr>
          <p:cNvPr id="9" name="Tijdelijke aanduiding voor inhoud 2"/>
          <p:cNvSpPr>
            <a:spLocks noGrp="1"/>
          </p:cNvSpPr>
          <p:nvPr>
            <p:ph idx="10" hasCustomPrompt="1"/>
          </p:nvPr>
        </p:nvSpPr>
        <p:spPr>
          <a:xfrm>
            <a:off x="442913" y="1772816"/>
            <a:ext cx="11233150" cy="4177134"/>
          </a:xfrm>
        </p:spPr>
        <p:txBody>
          <a:bodyPr numCol="1">
            <a:noAutofit/>
          </a:bodyPr>
          <a:lstStyle>
            <a:lvl1pPr marL="285750" indent="-285750">
              <a:buClr>
                <a:srgbClr val="007AC3"/>
              </a:buClr>
              <a:buSzPct val="75000"/>
              <a:buFont typeface="Systeemlettertype regulier"/>
              <a:buChar char="►"/>
              <a:defRPr sz="1800" b="0" i="0" baseline="0">
                <a:solidFill>
                  <a:srgbClr val="172474"/>
                </a:solidFill>
                <a:latin typeface="Arial" charset="0"/>
                <a:ea typeface="Arial" charset="0"/>
                <a:cs typeface="Arial" charset="0"/>
              </a:defRPr>
            </a:lvl1pPr>
            <a:lvl2pPr marL="742950" indent="-285750">
              <a:buClr>
                <a:srgbClr val="007AC3"/>
              </a:buClr>
              <a:buSzPct val="75000"/>
              <a:buFont typeface=".LucidaGrandeUI" charset="0"/>
              <a:buChar char="►"/>
              <a:defRPr sz="1800" b="0" i="0">
                <a:solidFill>
                  <a:srgbClr val="172474"/>
                </a:solidFill>
                <a:latin typeface="Arial" charset="0"/>
                <a:ea typeface="Arial" charset="0"/>
                <a:cs typeface="Arial" charset="0"/>
              </a:defRPr>
            </a:lvl2pPr>
            <a:lvl3pPr marL="363538" indent="-188913">
              <a:buFont typeface="Calibri" pitchFamily="34" charset="0"/>
              <a:buChar char="-"/>
              <a:defRPr sz="1600"/>
            </a:lvl3pPr>
            <a:lvl4pPr marL="539750" indent="-174625">
              <a:buFont typeface="Calibri" pitchFamily="34" charset="0"/>
              <a:buChar char="-"/>
              <a:defRPr sz="1600"/>
            </a:lvl4pPr>
            <a:lvl5pPr marL="715963" indent="-180975">
              <a:buFont typeface="Calibri" pitchFamily="34" charset="0"/>
              <a:buChar char="-"/>
              <a:defRPr sz="1600"/>
            </a:lvl5pPr>
          </a:lstStyle>
          <a:p>
            <a:pPr lvl="0"/>
            <a:r>
              <a:rPr lang="nl-NL" altLang="nl-NL" dirty="0"/>
              <a:t>Klik om tekst toe te voegen</a:t>
            </a:r>
          </a:p>
        </p:txBody>
      </p:sp>
    </p:spTree>
    <p:extLst>
      <p:ext uri="{BB962C8B-B14F-4D97-AF65-F5344CB8AC3E}">
        <p14:creationId xmlns:p14="http://schemas.microsoft.com/office/powerpoint/2010/main" val="10374334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11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 vorm">
    <p:bg>
      <p:bgPr>
        <a:blipFill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kstvak 17"/>
          <p:cNvSpPr txBox="1"/>
          <p:nvPr userDrawn="1"/>
        </p:nvSpPr>
        <p:spPr>
          <a:xfrm>
            <a:off x="9383282" y="6228020"/>
            <a:ext cx="2431991" cy="369332"/>
          </a:xfrm>
          <a:prstGeom prst="rect">
            <a:avLst/>
          </a:prstGeom>
          <a:noFill/>
        </p:spPr>
        <p:txBody>
          <a:bodyPr wrap="square" numCol="1" rtlCol="0">
            <a:spAutoFit/>
          </a:bodyPr>
          <a:lstStyle/>
          <a:p>
            <a:pPr algn="r"/>
            <a:fld id="{242DDD87-99E6-3943-81A3-E957D7F99BDE}" type="slidenum">
              <a:rPr lang="nl-NL" altLang="nl-NL" smtClean="0">
                <a:solidFill>
                  <a:srgbClr val="007AC3"/>
                </a:solidFill>
              </a:rPr>
              <a:pPr algn="r"/>
              <a:t>‹nr.›</a:t>
            </a:fld>
            <a:endParaRPr lang="nl-NL" altLang="nl-NL">
              <a:solidFill>
                <a:srgbClr val="007AC3"/>
              </a:solidFill>
            </a:endParaRPr>
          </a:p>
        </p:txBody>
      </p:sp>
      <p:sp>
        <p:nvSpPr>
          <p:cNvPr id="5" name="Titel 1"/>
          <p:cNvSpPr>
            <a:spLocks noGrp="1"/>
          </p:cNvSpPr>
          <p:nvPr>
            <p:ph type="title" hasCustomPrompt="1"/>
          </p:nvPr>
        </p:nvSpPr>
        <p:spPr>
          <a:xfrm>
            <a:off x="442913" y="908050"/>
            <a:ext cx="11233150" cy="576734"/>
          </a:xfrm>
        </p:spPr>
        <p:txBody>
          <a:bodyPr numCol="1" anchor="t" anchorCtr="0">
            <a:normAutofit/>
          </a:bodyPr>
          <a:lstStyle>
            <a:lvl1pPr>
              <a:defRPr sz="3400" b="1" i="0">
                <a:solidFill>
                  <a:srgbClr val="172474"/>
                </a:solidFill>
                <a:latin typeface="Arial" charset="0"/>
                <a:ea typeface="Arial" charset="0"/>
                <a:cs typeface="Arial" charset="0"/>
              </a:defRPr>
            </a:lvl1pPr>
          </a:lstStyle>
          <a:p>
            <a:r>
              <a:rPr lang="nl-NL" altLang="nl-NL" dirty="0"/>
              <a:t>Klik om een titel te maken </a:t>
            </a:r>
          </a:p>
        </p:txBody>
      </p:sp>
      <p:sp>
        <p:nvSpPr>
          <p:cNvPr id="7" name="Tijdelijke aanduiding voor inhoud 2"/>
          <p:cNvSpPr>
            <a:spLocks noGrp="1"/>
          </p:cNvSpPr>
          <p:nvPr>
            <p:ph idx="10" hasCustomPrompt="1"/>
          </p:nvPr>
        </p:nvSpPr>
        <p:spPr>
          <a:xfrm>
            <a:off x="442913" y="1772816"/>
            <a:ext cx="7524750" cy="4177134"/>
          </a:xfrm>
        </p:spPr>
        <p:txBody>
          <a:bodyPr numCol="1">
            <a:noAutofit/>
          </a:bodyPr>
          <a:lstStyle>
            <a:lvl1pPr marL="285750" indent="-285750">
              <a:buClr>
                <a:srgbClr val="007AC3"/>
              </a:buClr>
              <a:buSzPct val="75000"/>
              <a:buFont typeface="Systeemlettertype regulier"/>
              <a:buChar char="►"/>
              <a:defRPr sz="1800" b="0" i="0" baseline="0">
                <a:solidFill>
                  <a:srgbClr val="172474"/>
                </a:solidFill>
                <a:latin typeface="Arial" charset="0"/>
                <a:ea typeface="Arial" charset="0"/>
                <a:cs typeface="Arial" charset="0"/>
              </a:defRPr>
            </a:lvl1pPr>
            <a:lvl2pPr marL="742950" indent="-285750">
              <a:buClr>
                <a:srgbClr val="007AC3"/>
              </a:buClr>
              <a:buSzPct val="75000"/>
              <a:buFont typeface=".LucidaGrandeUI" charset="0"/>
              <a:buChar char="►"/>
              <a:defRPr sz="2000" b="0" i="0">
                <a:solidFill>
                  <a:srgbClr val="172474"/>
                </a:solidFill>
                <a:latin typeface="Arial" charset="0"/>
                <a:ea typeface="Arial" charset="0"/>
                <a:cs typeface="Arial" charset="0"/>
              </a:defRPr>
            </a:lvl2pPr>
            <a:lvl3pPr marL="363538" indent="-188913">
              <a:buFont typeface="Calibri" pitchFamily="34" charset="0"/>
              <a:buChar char="-"/>
              <a:defRPr sz="1600"/>
            </a:lvl3pPr>
            <a:lvl4pPr marL="539750" indent="-174625">
              <a:buFont typeface="Calibri" pitchFamily="34" charset="0"/>
              <a:buChar char="-"/>
              <a:defRPr sz="1600"/>
            </a:lvl4pPr>
            <a:lvl5pPr marL="715963" indent="-180975">
              <a:buFont typeface="Calibri" pitchFamily="34" charset="0"/>
              <a:buChar char="-"/>
              <a:defRPr sz="1600"/>
            </a:lvl5pPr>
          </a:lstStyle>
          <a:p>
            <a:pPr lvl="0"/>
            <a:r>
              <a:rPr lang="nl-NL" altLang="nl-NL" dirty="0"/>
              <a:t>Klik om tekst toe te voegen</a:t>
            </a:r>
          </a:p>
        </p:txBody>
      </p:sp>
    </p:spTree>
    <p:extLst>
      <p:ext uri="{BB962C8B-B14F-4D97-AF65-F5344CB8AC3E}">
        <p14:creationId xmlns:p14="http://schemas.microsoft.com/office/powerpoint/2010/main" val="724499455"/>
      </p:ext>
    </p:extLst>
  </p:cSld>
  <p:clrMapOvr>
    <a:masterClrMapping/>
  </p:clrMapOvr>
  <p:extLst>
    <p:ext uri="{DCECCB84-F9BA-43D5-87BE-67443E8EF086}">
      <p15:sldGuideLst xmlns:p15="http://schemas.microsoft.com/office/powerpoint/2012/main">
        <p15:guide id="1" orient="horz" pos="111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kst + vorm + Video">
    <p:bg>
      <p:bgPr>
        <a:blipFill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kstvak 17"/>
          <p:cNvSpPr txBox="1"/>
          <p:nvPr userDrawn="1"/>
        </p:nvSpPr>
        <p:spPr>
          <a:xfrm>
            <a:off x="9383282" y="6228020"/>
            <a:ext cx="2431991" cy="369332"/>
          </a:xfrm>
          <a:prstGeom prst="rect">
            <a:avLst/>
          </a:prstGeom>
          <a:noFill/>
        </p:spPr>
        <p:txBody>
          <a:bodyPr wrap="square" numCol="1" rtlCol="0">
            <a:spAutoFit/>
          </a:bodyPr>
          <a:lstStyle/>
          <a:p>
            <a:pPr algn="r"/>
            <a:fld id="{242DDD87-99E6-3943-81A3-E957D7F99BDE}" type="slidenum">
              <a:rPr lang="nl-NL" altLang="nl-NL" smtClean="0">
                <a:solidFill>
                  <a:srgbClr val="007AC3"/>
                </a:solidFill>
              </a:rPr>
              <a:pPr algn="r"/>
              <a:t>‹nr.›</a:t>
            </a:fld>
            <a:endParaRPr lang="nl-NL" altLang="nl-NL">
              <a:solidFill>
                <a:srgbClr val="007AC3"/>
              </a:solidFill>
            </a:endParaRPr>
          </a:p>
        </p:txBody>
      </p:sp>
      <p:sp>
        <p:nvSpPr>
          <p:cNvPr id="5" name="Titel 1"/>
          <p:cNvSpPr>
            <a:spLocks noGrp="1"/>
          </p:cNvSpPr>
          <p:nvPr>
            <p:ph type="title" hasCustomPrompt="1"/>
          </p:nvPr>
        </p:nvSpPr>
        <p:spPr>
          <a:xfrm>
            <a:off x="442913" y="908050"/>
            <a:ext cx="11233150" cy="576734"/>
          </a:xfrm>
        </p:spPr>
        <p:txBody>
          <a:bodyPr numCol="1" anchor="t" anchorCtr="0">
            <a:normAutofit/>
          </a:bodyPr>
          <a:lstStyle>
            <a:lvl1pPr>
              <a:defRPr sz="3400" b="1" i="0">
                <a:solidFill>
                  <a:srgbClr val="172474"/>
                </a:solidFill>
                <a:latin typeface="Arial" charset="0"/>
                <a:ea typeface="Arial" charset="0"/>
                <a:cs typeface="Arial" charset="0"/>
              </a:defRPr>
            </a:lvl1pPr>
          </a:lstStyle>
          <a:p>
            <a:r>
              <a:rPr lang="nl-NL" altLang="nl-NL" dirty="0"/>
              <a:t>Klik om een titel te maken </a:t>
            </a:r>
          </a:p>
        </p:txBody>
      </p:sp>
      <p:sp>
        <p:nvSpPr>
          <p:cNvPr id="4" name="Tekstvak 3">
            <a:extLst>
              <a:ext uri="{FF2B5EF4-FFF2-40B4-BE49-F238E27FC236}">
                <a16:creationId xmlns:a16="http://schemas.microsoft.com/office/drawing/2014/main" id="{538FD8C8-E580-FC2E-448E-72801F00ECC8}"/>
              </a:ext>
            </a:extLst>
          </p:cNvPr>
          <p:cNvSpPr txBox="1"/>
          <p:nvPr userDrawn="1"/>
        </p:nvSpPr>
        <p:spPr>
          <a:xfrm>
            <a:off x="8419254" y="257387"/>
            <a:ext cx="1476587" cy="846666"/>
          </a:xfrm>
          <a:prstGeom prst="rect">
            <a:avLst/>
          </a:prstGeom>
          <a:noFill/>
        </p:spPr>
        <p:txBody>
          <a:bodyPr wrap="square" rtlCol="0">
            <a:spAutoFit/>
          </a:bodyPr>
          <a:lstStyle/>
          <a:p>
            <a:endParaRPr lang="nl-NL"/>
          </a:p>
        </p:txBody>
      </p:sp>
      <p:sp>
        <p:nvSpPr>
          <p:cNvPr id="8" name="Tijdelijke aanduiding voor media 7">
            <a:extLst>
              <a:ext uri="{FF2B5EF4-FFF2-40B4-BE49-F238E27FC236}">
                <a16:creationId xmlns:a16="http://schemas.microsoft.com/office/drawing/2014/main" id="{BE7F26CD-C24B-1E24-E6D7-BFDEB08E11C3}"/>
              </a:ext>
            </a:extLst>
          </p:cNvPr>
          <p:cNvSpPr>
            <a:spLocks noGrp="1"/>
          </p:cNvSpPr>
          <p:nvPr>
            <p:ph type="media" sz="quarter" idx="12" hasCustomPrompt="1"/>
          </p:nvPr>
        </p:nvSpPr>
        <p:spPr>
          <a:xfrm>
            <a:off x="442913" y="1773238"/>
            <a:ext cx="7425266" cy="4176712"/>
          </a:xfrm>
        </p:spPr>
        <p:txBody>
          <a:bodyPr/>
          <a:lstStyle>
            <a:lvl1pPr marL="0" indent="0">
              <a:buFontTx/>
              <a:buNone/>
              <a:defRPr/>
            </a:lvl1pPr>
          </a:lstStyle>
          <a:p>
            <a:pPr marL="228600" marR="0" lvl="0" indent="-228600" algn="l" defTabSz="914400" rtl="0" eaLnBrk="1" fontAlgn="auto" latinLnBrk="0" hangingPunct="1">
              <a:lnSpc>
                <a:spcPct val="100000"/>
              </a:lnSpc>
              <a:spcBef>
                <a:spcPts val="0"/>
              </a:spcBef>
              <a:spcAft>
                <a:spcPts val="0"/>
              </a:spcAft>
              <a:buClr>
                <a:srgbClr val="007AC3"/>
              </a:buClr>
              <a:buSzPct val="75000"/>
              <a:buFont typeface="Systeemlettertype regulier"/>
              <a:buChar char="►"/>
              <a:tabLst/>
              <a:defRPr/>
            </a:pPr>
            <a:r>
              <a:rPr lang="nl-NL" altLang="nl-NL" dirty="0"/>
              <a:t>Klik op het film-symbool en plaats de video.</a:t>
            </a:r>
          </a:p>
          <a:p>
            <a:endParaRPr lang="nl-NL" dirty="0"/>
          </a:p>
        </p:txBody>
      </p:sp>
    </p:spTree>
    <p:extLst>
      <p:ext uri="{BB962C8B-B14F-4D97-AF65-F5344CB8AC3E}">
        <p14:creationId xmlns:p14="http://schemas.microsoft.com/office/powerpoint/2010/main" val="4145800572"/>
      </p:ext>
    </p:extLst>
  </p:cSld>
  <p:clrMapOvr>
    <a:masterClrMapping/>
  </p:clrMapOvr>
  <p:extLst>
    <p:ext uri="{DCECCB84-F9BA-43D5-87BE-67443E8EF086}">
      <p15:sldGuideLst xmlns:p15="http://schemas.microsoft.com/office/powerpoint/2012/main">
        <p15:guide id="1" orient="horz" pos="111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vorm (los)">
    <p:bg>
      <p:bgPr>
        <a:solidFill>
          <a:schemeClr val="bg1"/>
        </a:solidFill>
        <a:effectLst/>
      </p:bgPr>
    </p:bg>
    <p:spTree>
      <p:nvGrpSpPr>
        <p:cNvPr id="1" name=""/>
        <p:cNvGrpSpPr/>
        <p:nvPr/>
      </p:nvGrpSpPr>
      <p:grpSpPr>
        <a:xfrm>
          <a:off x="0" y="0"/>
          <a:ext cx="0" cy="0"/>
          <a:chOff x="0" y="0"/>
          <a:chExt cx="0" cy="0"/>
        </a:xfrm>
      </p:grpSpPr>
      <p:sp>
        <p:nvSpPr>
          <p:cNvPr id="18" name="Tekstvak 17"/>
          <p:cNvSpPr txBox="1"/>
          <p:nvPr userDrawn="1"/>
        </p:nvSpPr>
        <p:spPr>
          <a:xfrm>
            <a:off x="9383282" y="6228020"/>
            <a:ext cx="2431991" cy="369332"/>
          </a:xfrm>
          <a:prstGeom prst="rect">
            <a:avLst/>
          </a:prstGeom>
          <a:noFill/>
        </p:spPr>
        <p:txBody>
          <a:bodyPr wrap="square" numCol="1" rtlCol="0">
            <a:spAutoFit/>
          </a:bodyPr>
          <a:lstStyle/>
          <a:p>
            <a:pPr algn="r"/>
            <a:fld id="{242DDD87-99E6-3943-81A3-E957D7F99BDE}" type="slidenum">
              <a:rPr lang="nl-NL" altLang="nl-NL" smtClean="0">
                <a:solidFill>
                  <a:srgbClr val="007AC3"/>
                </a:solidFill>
              </a:rPr>
              <a:pPr algn="r"/>
              <a:t>‹nr.›</a:t>
            </a:fld>
            <a:endParaRPr lang="nl-NL" altLang="nl-NL">
              <a:solidFill>
                <a:srgbClr val="007AC3"/>
              </a:solidFill>
            </a:endParaRPr>
          </a:p>
        </p:txBody>
      </p:sp>
      <p:sp>
        <p:nvSpPr>
          <p:cNvPr id="5" name="Titel 1"/>
          <p:cNvSpPr>
            <a:spLocks noGrp="1"/>
          </p:cNvSpPr>
          <p:nvPr>
            <p:ph type="title" hasCustomPrompt="1"/>
          </p:nvPr>
        </p:nvSpPr>
        <p:spPr>
          <a:xfrm>
            <a:off x="442913" y="908050"/>
            <a:ext cx="11233150" cy="576734"/>
          </a:xfrm>
        </p:spPr>
        <p:txBody>
          <a:bodyPr numCol="1" anchor="t" anchorCtr="0">
            <a:normAutofit/>
          </a:bodyPr>
          <a:lstStyle>
            <a:lvl1pPr>
              <a:defRPr sz="3400" b="1" i="0">
                <a:solidFill>
                  <a:srgbClr val="172474"/>
                </a:solidFill>
                <a:latin typeface="Arial" charset="0"/>
                <a:ea typeface="Arial" charset="0"/>
                <a:cs typeface="Arial" charset="0"/>
              </a:defRPr>
            </a:lvl1pPr>
          </a:lstStyle>
          <a:p>
            <a:r>
              <a:rPr lang="nl-NL" altLang="nl-NL" dirty="0"/>
              <a:t>Klik om een titel te maken </a:t>
            </a:r>
          </a:p>
        </p:txBody>
      </p:sp>
      <p:sp>
        <p:nvSpPr>
          <p:cNvPr id="7" name="Tijdelijke aanduiding voor inhoud 2"/>
          <p:cNvSpPr>
            <a:spLocks noGrp="1"/>
          </p:cNvSpPr>
          <p:nvPr>
            <p:ph idx="10" hasCustomPrompt="1"/>
          </p:nvPr>
        </p:nvSpPr>
        <p:spPr>
          <a:xfrm>
            <a:off x="442913" y="1772816"/>
            <a:ext cx="7524750" cy="4177134"/>
          </a:xfrm>
        </p:spPr>
        <p:txBody>
          <a:bodyPr numCol="1">
            <a:noAutofit/>
          </a:bodyPr>
          <a:lstStyle>
            <a:lvl1pPr marL="285750" indent="-285750">
              <a:buClr>
                <a:srgbClr val="007AC3"/>
              </a:buClr>
              <a:buSzPct val="75000"/>
              <a:buFont typeface="Systeemlettertype regulier"/>
              <a:buChar char="►"/>
              <a:defRPr sz="1800" b="0" i="0" baseline="0">
                <a:solidFill>
                  <a:srgbClr val="172474"/>
                </a:solidFill>
                <a:latin typeface="Arial" charset="0"/>
                <a:ea typeface="Arial" charset="0"/>
                <a:cs typeface="Arial" charset="0"/>
              </a:defRPr>
            </a:lvl1pPr>
            <a:lvl2pPr marL="742950" indent="-285750">
              <a:buClr>
                <a:srgbClr val="007AC3"/>
              </a:buClr>
              <a:buSzPct val="75000"/>
              <a:buFont typeface=".LucidaGrandeUI" charset="0"/>
              <a:buChar char="►"/>
              <a:defRPr sz="2000" b="0" i="0">
                <a:solidFill>
                  <a:srgbClr val="172474"/>
                </a:solidFill>
                <a:latin typeface="Arial" charset="0"/>
                <a:ea typeface="Arial" charset="0"/>
                <a:cs typeface="Arial" charset="0"/>
              </a:defRPr>
            </a:lvl2pPr>
            <a:lvl3pPr marL="363538" indent="-188913">
              <a:buFont typeface="Calibri" pitchFamily="34" charset="0"/>
              <a:buChar char="-"/>
              <a:defRPr sz="1600"/>
            </a:lvl3pPr>
            <a:lvl4pPr marL="539750" indent="-174625">
              <a:buFont typeface="Calibri" pitchFamily="34" charset="0"/>
              <a:buChar char="-"/>
              <a:defRPr sz="1600"/>
            </a:lvl4pPr>
            <a:lvl5pPr marL="715963" indent="-180975">
              <a:buFont typeface="Calibri" pitchFamily="34" charset="0"/>
              <a:buChar char="-"/>
              <a:defRPr sz="1600"/>
            </a:lvl5pPr>
          </a:lstStyle>
          <a:p>
            <a:pPr lvl="0"/>
            <a:r>
              <a:rPr lang="nl-NL" altLang="nl-NL" dirty="0"/>
              <a:t>Klik om tekst toe te voegen</a:t>
            </a:r>
          </a:p>
        </p:txBody>
      </p:sp>
      <p:pic>
        <p:nvPicPr>
          <p:cNvPr id="3" name="Afbeelding 2">
            <a:extLst>
              <a:ext uri="{FF2B5EF4-FFF2-40B4-BE49-F238E27FC236}">
                <a16:creationId xmlns:a16="http://schemas.microsoft.com/office/drawing/2014/main" id="{7CDCB171-95FC-86C2-E457-F47616A26E4D}"/>
              </a:ext>
            </a:extLst>
          </p:cNvPr>
          <p:cNvPicPr>
            <a:picLocks noChangeAspect="1"/>
          </p:cNvPicPr>
          <p:nvPr userDrawn="1"/>
        </p:nvPicPr>
        <p:blipFill>
          <a:blip r:embed="rId2"/>
          <a:stretch>
            <a:fillRect/>
          </a:stretch>
        </p:blipFill>
        <p:spPr>
          <a:xfrm>
            <a:off x="8735881" y="2845190"/>
            <a:ext cx="4939199" cy="2469600"/>
          </a:xfrm>
          <a:prstGeom prst="rect">
            <a:avLst/>
          </a:prstGeom>
        </p:spPr>
      </p:pic>
    </p:spTree>
    <p:extLst>
      <p:ext uri="{BB962C8B-B14F-4D97-AF65-F5344CB8AC3E}">
        <p14:creationId xmlns:p14="http://schemas.microsoft.com/office/powerpoint/2010/main" val="642506258"/>
      </p:ext>
    </p:extLst>
  </p:cSld>
  <p:clrMapOvr>
    <a:masterClrMapping/>
  </p:clrMapOvr>
  <p:extLst>
    <p:ext uri="{DCECCB84-F9BA-43D5-87BE-67443E8EF086}">
      <p15:sldGuideLst xmlns:p15="http://schemas.microsoft.com/office/powerpoint/2012/main">
        <p15:guide id="1" orient="horz" pos="111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p:bg>
      <p:bgPr>
        <a:solidFill>
          <a:schemeClr val="bg1"/>
        </a:solidFill>
        <a:effectLst/>
      </p:bgPr>
    </p:bg>
    <p:spTree>
      <p:nvGrpSpPr>
        <p:cNvPr id="1" name=""/>
        <p:cNvGrpSpPr/>
        <p:nvPr/>
      </p:nvGrpSpPr>
      <p:grpSpPr>
        <a:xfrm>
          <a:off x="0" y="0"/>
          <a:ext cx="0" cy="0"/>
          <a:chOff x="0" y="0"/>
          <a:chExt cx="0" cy="0"/>
        </a:xfrm>
      </p:grpSpPr>
      <p:sp>
        <p:nvSpPr>
          <p:cNvPr id="18" name="Tekstvak 17"/>
          <p:cNvSpPr txBox="1"/>
          <p:nvPr userDrawn="1"/>
        </p:nvSpPr>
        <p:spPr>
          <a:xfrm>
            <a:off x="9383282" y="6228020"/>
            <a:ext cx="2431991" cy="369332"/>
          </a:xfrm>
          <a:prstGeom prst="rect">
            <a:avLst/>
          </a:prstGeom>
          <a:noFill/>
        </p:spPr>
        <p:txBody>
          <a:bodyPr wrap="square" numCol="1" rtlCol="0">
            <a:spAutoFit/>
          </a:bodyPr>
          <a:lstStyle/>
          <a:p>
            <a:pPr algn="r"/>
            <a:fld id="{242DDD87-99E6-3943-81A3-E957D7F99BDE}" type="slidenum">
              <a:rPr lang="nl-NL" altLang="nl-NL" smtClean="0">
                <a:solidFill>
                  <a:srgbClr val="007AC3"/>
                </a:solidFill>
              </a:rPr>
              <a:pPr algn="r"/>
              <a:t>‹nr.›</a:t>
            </a:fld>
            <a:endParaRPr lang="nl-NL" altLang="nl-NL">
              <a:solidFill>
                <a:srgbClr val="007AC3"/>
              </a:solidFill>
            </a:endParaRPr>
          </a:p>
        </p:txBody>
      </p:sp>
      <p:sp>
        <p:nvSpPr>
          <p:cNvPr id="5" name="Titel 1"/>
          <p:cNvSpPr>
            <a:spLocks noGrp="1"/>
          </p:cNvSpPr>
          <p:nvPr>
            <p:ph type="title" hasCustomPrompt="1"/>
          </p:nvPr>
        </p:nvSpPr>
        <p:spPr>
          <a:xfrm>
            <a:off x="442913" y="908050"/>
            <a:ext cx="11233150" cy="576734"/>
          </a:xfrm>
        </p:spPr>
        <p:txBody>
          <a:bodyPr numCol="1" anchor="t" anchorCtr="0">
            <a:normAutofit/>
          </a:bodyPr>
          <a:lstStyle>
            <a:lvl1pPr>
              <a:defRPr sz="3400" b="1" i="0">
                <a:solidFill>
                  <a:srgbClr val="172474"/>
                </a:solidFill>
                <a:latin typeface="Arial" charset="0"/>
                <a:ea typeface="Arial" charset="0"/>
                <a:cs typeface="Arial" charset="0"/>
              </a:defRPr>
            </a:lvl1pPr>
          </a:lstStyle>
          <a:p>
            <a:r>
              <a:rPr lang="nl-NL" altLang="nl-NL" dirty="0"/>
              <a:t>Klik om een titel te maken </a:t>
            </a:r>
          </a:p>
        </p:txBody>
      </p:sp>
      <p:sp>
        <p:nvSpPr>
          <p:cNvPr id="7" name="Tijdelijke aanduiding voor inhoud 2"/>
          <p:cNvSpPr>
            <a:spLocks noGrp="1"/>
          </p:cNvSpPr>
          <p:nvPr>
            <p:ph idx="10" hasCustomPrompt="1"/>
          </p:nvPr>
        </p:nvSpPr>
        <p:spPr>
          <a:xfrm>
            <a:off x="442913" y="1772816"/>
            <a:ext cx="7524750" cy="4177134"/>
          </a:xfrm>
        </p:spPr>
        <p:txBody>
          <a:bodyPr numCol="1">
            <a:noAutofit/>
          </a:bodyPr>
          <a:lstStyle>
            <a:lvl1pPr marL="285750" indent="-285750">
              <a:buClr>
                <a:srgbClr val="007AC3"/>
              </a:buClr>
              <a:buSzPct val="75000"/>
              <a:buFont typeface="Systeemlettertype regulier"/>
              <a:buChar char="►"/>
              <a:defRPr sz="1800" b="0" i="0" baseline="0">
                <a:solidFill>
                  <a:srgbClr val="172474"/>
                </a:solidFill>
                <a:latin typeface="Arial" charset="0"/>
                <a:ea typeface="Arial" charset="0"/>
                <a:cs typeface="Arial" charset="0"/>
              </a:defRPr>
            </a:lvl1pPr>
            <a:lvl2pPr marL="742950" indent="-285750">
              <a:buClr>
                <a:srgbClr val="007AC3"/>
              </a:buClr>
              <a:buSzPct val="75000"/>
              <a:buFont typeface=".LucidaGrandeUI" charset="0"/>
              <a:buChar char="►"/>
              <a:defRPr sz="2000" b="0" i="0">
                <a:solidFill>
                  <a:srgbClr val="172474"/>
                </a:solidFill>
                <a:latin typeface="Arial" charset="0"/>
                <a:ea typeface="Arial" charset="0"/>
                <a:cs typeface="Arial" charset="0"/>
              </a:defRPr>
            </a:lvl2pPr>
            <a:lvl3pPr marL="363538" indent="-188913">
              <a:buFont typeface="Calibri" pitchFamily="34" charset="0"/>
              <a:buChar char="-"/>
              <a:defRPr sz="1600"/>
            </a:lvl3pPr>
            <a:lvl4pPr marL="539750" indent="-174625">
              <a:buFont typeface="Calibri" pitchFamily="34" charset="0"/>
              <a:buChar char="-"/>
              <a:defRPr sz="1600"/>
            </a:lvl4pPr>
            <a:lvl5pPr marL="715963" indent="-180975">
              <a:buFont typeface="Calibri" pitchFamily="34" charset="0"/>
              <a:buChar char="-"/>
              <a:defRPr sz="1600"/>
            </a:lvl5pPr>
          </a:lstStyle>
          <a:p>
            <a:pPr lvl="0"/>
            <a:r>
              <a:rPr lang="nl-NL" altLang="nl-NL" dirty="0"/>
              <a:t>Klik om tekst toe te voegen</a:t>
            </a:r>
          </a:p>
        </p:txBody>
      </p:sp>
    </p:spTree>
    <p:extLst>
      <p:ext uri="{BB962C8B-B14F-4D97-AF65-F5344CB8AC3E}">
        <p14:creationId xmlns:p14="http://schemas.microsoft.com/office/powerpoint/2010/main" val="2621365109"/>
      </p:ext>
    </p:extLst>
  </p:cSld>
  <p:clrMapOvr>
    <a:masterClrMapping/>
  </p:clrMapOvr>
  <p:extLst>
    <p:ext uri="{DCECCB84-F9BA-43D5-87BE-67443E8EF086}">
      <p15:sldGuideLst xmlns:p15="http://schemas.microsoft.com/office/powerpoint/2012/main">
        <p15:guide id="1" orient="horz" pos="111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f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el 1"/>
          <p:cNvSpPr>
            <a:spLocks noGrp="1"/>
          </p:cNvSpPr>
          <p:nvPr>
            <p:ph type="title" hasCustomPrompt="1"/>
          </p:nvPr>
        </p:nvSpPr>
        <p:spPr>
          <a:xfrm>
            <a:off x="442913" y="908050"/>
            <a:ext cx="11345850" cy="576734"/>
          </a:xfrm>
        </p:spPr>
        <p:txBody>
          <a:bodyPr numCol="1" anchor="t" anchorCtr="0">
            <a:normAutofit/>
          </a:bodyPr>
          <a:lstStyle>
            <a:lvl1pPr>
              <a:defRPr sz="3400" b="1" i="0">
                <a:solidFill>
                  <a:srgbClr val="172474"/>
                </a:solidFill>
                <a:latin typeface="Arial" charset="0"/>
                <a:ea typeface="Arial" charset="0"/>
                <a:cs typeface="Arial" charset="0"/>
              </a:defRPr>
            </a:lvl1pPr>
          </a:lstStyle>
          <a:p>
            <a:r>
              <a:rPr lang="nl-NL" altLang="nl-NL" dirty="0"/>
              <a:t>Klik om een titel te maken </a:t>
            </a:r>
          </a:p>
        </p:txBody>
      </p:sp>
      <p:pic>
        <p:nvPicPr>
          <p:cNvPr id="2" name="Afbeelding 1">
            <a:extLst>
              <a:ext uri="{FF2B5EF4-FFF2-40B4-BE49-F238E27FC236}">
                <a16:creationId xmlns:a16="http://schemas.microsoft.com/office/drawing/2014/main" id="{517BCFA2-CCEF-3A55-8CEA-994F47900883}"/>
              </a:ext>
            </a:extLst>
          </p:cNvPr>
          <p:cNvPicPr>
            <a:picLocks noChangeAspect="1"/>
          </p:cNvPicPr>
          <p:nvPr userDrawn="1"/>
        </p:nvPicPr>
        <p:blipFill>
          <a:blip r:embed="rId3"/>
          <a:stretch>
            <a:fillRect/>
          </a:stretch>
        </p:blipFill>
        <p:spPr>
          <a:xfrm>
            <a:off x="9338864" y="345114"/>
            <a:ext cx="2337199" cy="420696"/>
          </a:xfrm>
          <a:prstGeom prst="rect">
            <a:avLst/>
          </a:prstGeom>
        </p:spPr>
      </p:pic>
    </p:spTree>
    <p:extLst>
      <p:ext uri="{BB962C8B-B14F-4D97-AF65-F5344CB8AC3E}">
        <p14:creationId xmlns:p14="http://schemas.microsoft.com/office/powerpoint/2010/main" val="31204006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11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838383"/>
            <a:ext cx="10515600" cy="833664"/>
          </a:xfrm>
          <a:prstGeom prst="rect">
            <a:avLst/>
          </a:prstGeom>
        </p:spPr>
        <p:txBody>
          <a:bodyPr vert="horz" lIns="0" tIns="0" rIns="0" bIns="0" numCol="1" rtlCol="0" anchor="t" anchorCtr="0">
            <a:normAutofit/>
          </a:bodyPr>
          <a:lstStyle/>
          <a:p>
            <a:r>
              <a:rPr lang="nl-NL" altLang="nl-NL" dirty="0"/>
              <a:t>Titelstijl van model bewerken</a:t>
            </a:r>
            <a:endParaRPr lang="en-US" dirty="0"/>
          </a:p>
        </p:txBody>
      </p:sp>
      <p:sp>
        <p:nvSpPr>
          <p:cNvPr id="3" name="Text Placeholder 2"/>
          <p:cNvSpPr>
            <a:spLocks noGrp="1"/>
          </p:cNvSpPr>
          <p:nvPr>
            <p:ph type="body" idx="1"/>
          </p:nvPr>
        </p:nvSpPr>
        <p:spPr>
          <a:xfrm>
            <a:off x="442913" y="1804162"/>
            <a:ext cx="10515600" cy="4351338"/>
          </a:xfrm>
          <a:prstGeom prst="rect">
            <a:avLst/>
          </a:prstGeom>
        </p:spPr>
        <p:txBody>
          <a:bodyPr vert="horz" lIns="0" tIns="0" rIns="0" bIns="0" numCol="1" rtlCol="0">
            <a:normAutofit/>
          </a:body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C764DE79-268F-4C1A-8933-263129D2AF90}" type="datetimeFigureOut">
              <a:rPr lang="en-US" dirty="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48F63A3B-78C7-47BE-AE5E-E10140E04643}" type="slidenum">
              <a:rPr lang="en-US" dirty="0"/>
              <a:t>‹nr.›</a:t>
            </a:fld>
            <a:endParaRPr lang="en-US"/>
          </a:p>
        </p:txBody>
      </p:sp>
    </p:spTree>
    <p:extLst>
      <p:ext uri="{BB962C8B-B14F-4D97-AF65-F5344CB8AC3E}">
        <p14:creationId xmlns:p14="http://schemas.microsoft.com/office/powerpoint/2010/main" val="295465979"/>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50" r:id="rId3"/>
    <p:sldLayoutId id="2147483651" r:id="rId4"/>
    <p:sldLayoutId id="2147483660" r:id="rId5"/>
    <p:sldLayoutId id="2147483659" r:id="rId6"/>
    <p:sldLayoutId id="2147483658" r:id="rId7"/>
    <p:sldLayoutId id="2147483664" r:id="rId8"/>
  </p:sldLayoutIdLst>
  <p:txStyles>
    <p:titleStyle>
      <a:lvl1pPr algn="l" defTabSz="914400" rtl="0" eaLnBrk="1" latinLnBrk="0" hangingPunct="1">
        <a:lnSpc>
          <a:spcPct val="90000"/>
        </a:lnSpc>
        <a:spcBef>
          <a:spcPct val="0"/>
        </a:spcBef>
        <a:buNone/>
        <a:defRPr sz="4400" b="1" i="0" kern="1200">
          <a:solidFill>
            <a:srgbClr val="172474"/>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0"/>
        </a:spcBef>
        <a:spcAft>
          <a:spcPts val="400"/>
        </a:spcAft>
        <a:buClr>
          <a:srgbClr val="007AC3"/>
        </a:buClr>
        <a:buSzPct val="75000"/>
        <a:buFont typeface="Systeemlettertype regulier"/>
        <a:buChar char="►"/>
        <a:defRPr sz="1800" b="0" i="0" kern="1200">
          <a:solidFill>
            <a:srgbClr val="172474"/>
          </a:solidFill>
          <a:latin typeface="Arial" charset="0"/>
          <a:ea typeface="Arial" charset="0"/>
          <a:cs typeface="Arial" charset="0"/>
        </a:defRPr>
      </a:lvl1pPr>
      <a:lvl2pPr marL="685800" indent="-228600" algn="l" defTabSz="914400" rtl="0" eaLnBrk="1" latinLnBrk="0" hangingPunct="1">
        <a:lnSpc>
          <a:spcPct val="100000"/>
        </a:lnSpc>
        <a:spcBef>
          <a:spcPts val="0"/>
        </a:spcBef>
        <a:spcAft>
          <a:spcPts val="400"/>
        </a:spcAft>
        <a:buClr>
          <a:srgbClr val="007AC3"/>
        </a:buClr>
        <a:buSzPct val="75000"/>
        <a:buFont typeface="Systeemlettertype regulier"/>
        <a:buChar char="►"/>
        <a:defRPr sz="1800" b="0" i="0" kern="1200">
          <a:solidFill>
            <a:srgbClr val="172474"/>
          </a:solidFill>
          <a:latin typeface="Arial" charset="0"/>
          <a:ea typeface="Arial" charset="0"/>
          <a:cs typeface="Arial" charset="0"/>
        </a:defRPr>
      </a:lvl2pPr>
      <a:lvl3pPr marL="1143000" indent="-228600" algn="l" defTabSz="914400" rtl="0" eaLnBrk="1" latinLnBrk="0" hangingPunct="1">
        <a:lnSpc>
          <a:spcPct val="100000"/>
        </a:lnSpc>
        <a:spcBef>
          <a:spcPts val="0"/>
        </a:spcBef>
        <a:spcAft>
          <a:spcPts val="400"/>
        </a:spcAft>
        <a:buClr>
          <a:srgbClr val="007AC3"/>
        </a:buClr>
        <a:buSzPct val="75000"/>
        <a:buFont typeface="Systeemlettertype regulier"/>
        <a:buChar char="►"/>
        <a:defRPr sz="1800" b="0" i="0" kern="1200">
          <a:solidFill>
            <a:srgbClr val="172474"/>
          </a:solidFill>
          <a:latin typeface="Arial" charset="0"/>
          <a:ea typeface="Arial" charset="0"/>
          <a:cs typeface="Arial" charset="0"/>
        </a:defRPr>
      </a:lvl3pPr>
      <a:lvl4pPr marL="1600200" indent="-228600" algn="l" defTabSz="914400" rtl="0" eaLnBrk="1" latinLnBrk="0" hangingPunct="1">
        <a:lnSpc>
          <a:spcPct val="100000"/>
        </a:lnSpc>
        <a:spcBef>
          <a:spcPts val="0"/>
        </a:spcBef>
        <a:spcAft>
          <a:spcPts val="400"/>
        </a:spcAft>
        <a:buClr>
          <a:srgbClr val="007AC3"/>
        </a:buClr>
        <a:buSzPct val="75000"/>
        <a:buFont typeface="Systeemlettertype regulier"/>
        <a:buChar char="►"/>
        <a:defRPr sz="1800" b="0" i="0" kern="1200">
          <a:solidFill>
            <a:srgbClr val="172474"/>
          </a:solidFill>
          <a:latin typeface="Arial" charset="0"/>
          <a:ea typeface="Arial" charset="0"/>
          <a:cs typeface="Arial" charset="0"/>
        </a:defRPr>
      </a:lvl4pPr>
      <a:lvl5pPr marL="2057400" indent="-228600" algn="l" defTabSz="914400" rtl="0" eaLnBrk="1" latinLnBrk="0" hangingPunct="1">
        <a:lnSpc>
          <a:spcPct val="100000"/>
        </a:lnSpc>
        <a:spcBef>
          <a:spcPts val="0"/>
        </a:spcBef>
        <a:spcAft>
          <a:spcPts val="400"/>
        </a:spcAft>
        <a:buClr>
          <a:srgbClr val="007AC3"/>
        </a:buClr>
        <a:buSzPct val="75000"/>
        <a:buFont typeface="Systeemlettertype regulier"/>
        <a:buChar char="►"/>
        <a:defRPr sz="18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19" userDrawn="1">
          <p15:clr>
            <a:srgbClr val="F26B43"/>
          </p15:clr>
        </p15:guide>
        <p15:guide id="2" pos="2661" userDrawn="1">
          <p15:clr>
            <a:srgbClr val="F26B43"/>
          </p15:clr>
        </p15:guide>
        <p15:guide id="3" orient="horz" pos="572" userDrawn="1">
          <p15:clr>
            <a:srgbClr val="F26B43"/>
          </p15:clr>
        </p15:guide>
        <p15:guide id="4" orient="horz" pos="3748" userDrawn="1">
          <p15:clr>
            <a:srgbClr val="F26B43"/>
          </p15:clr>
        </p15:guide>
        <p15:guide id="5" pos="3840" userDrawn="1">
          <p15:clr>
            <a:srgbClr val="F26B43"/>
          </p15:clr>
        </p15:guide>
        <p15:guide id="6" orient="horz" pos="2160" userDrawn="1">
          <p15:clr>
            <a:srgbClr val="F26B43"/>
          </p15:clr>
        </p15:guide>
        <p15:guide id="7" pos="7355" userDrawn="1">
          <p15:clr>
            <a:srgbClr val="F26B43"/>
          </p15:clr>
        </p15:guide>
        <p15:guide id="8" pos="2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kennisnet.nl/" TargetMode="External"/><Relationship Id="rId2" Type="http://schemas.openxmlformats.org/officeDocument/2006/relationships/hyperlink" Target="https://creativecommons.nl/4-0-licenties/" TargetMode="Externa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player.vimeo.com/video/1086751578?app_id=122963"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16AA9-E527-6565-DF54-16DFEA8F859A}"/>
              </a:ext>
            </a:extLst>
          </p:cNvPr>
          <p:cNvSpPr>
            <a:spLocks noGrp="1"/>
          </p:cNvSpPr>
          <p:nvPr>
            <p:ph type="title"/>
          </p:nvPr>
        </p:nvSpPr>
        <p:spPr>
          <a:xfrm>
            <a:off x="442913" y="4960800"/>
            <a:ext cx="4654687" cy="1399550"/>
          </a:xfrm>
        </p:spPr>
        <p:txBody>
          <a:bodyPr>
            <a:noAutofit/>
          </a:bodyPr>
          <a:lstStyle/>
          <a:p>
            <a:r>
              <a:rPr lang="nl-NL" sz="4000" dirty="0">
                <a:solidFill>
                  <a:schemeClr val="bg1"/>
                </a:solidFill>
              </a:rPr>
              <a:t>Schoolafspraken </a:t>
            </a:r>
            <a:br>
              <a:rPr lang="nl-NL" sz="4000" dirty="0">
                <a:solidFill>
                  <a:schemeClr val="bg1"/>
                </a:solidFill>
              </a:rPr>
            </a:br>
            <a:r>
              <a:rPr lang="nl-NL" sz="4000" dirty="0">
                <a:solidFill>
                  <a:schemeClr val="bg1"/>
                </a:solidFill>
              </a:rPr>
              <a:t>generatieve AI</a:t>
            </a:r>
          </a:p>
        </p:txBody>
      </p:sp>
    </p:spTree>
    <p:extLst>
      <p:ext uri="{BB962C8B-B14F-4D97-AF65-F5344CB8AC3E}">
        <p14:creationId xmlns:p14="http://schemas.microsoft.com/office/powerpoint/2010/main" val="182211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7206E6C-DD9E-DED0-96D9-6EF9A028E2F1}"/>
              </a:ext>
            </a:extLst>
          </p:cNvPr>
          <p:cNvPicPr>
            <a:picLocks noChangeAspect="1"/>
          </p:cNvPicPr>
          <p:nvPr/>
        </p:nvPicPr>
        <p:blipFill>
          <a:blip r:embed="rId3"/>
          <a:stretch>
            <a:fillRect/>
          </a:stretch>
        </p:blipFill>
        <p:spPr>
          <a:xfrm>
            <a:off x="5392800" y="1164386"/>
            <a:ext cx="6283263" cy="4264414"/>
          </a:xfrm>
          <a:prstGeom prst="rect">
            <a:avLst/>
          </a:prstGeom>
        </p:spPr>
      </p:pic>
      <p:sp>
        <p:nvSpPr>
          <p:cNvPr id="3" name="Titel 2">
            <a:extLst>
              <a:ext uri="{FF2B5EF4-FFF2-40B4-BE49-F238E27FC236}">
                <a16:creationId xmlns:a16="http://schemas.microsoft.com/office/drawing/2014/main" id="{BD5E0EA1-1927-D57F-75F1-B8B0675F0790}"/>
              </a:ext>
            </a:extLst>
          </p:cNvPr>
          <p:cNvSpPr>
            <a:spLocks noGrp="1"/>
          </p:cNvSpPr>
          <p:nvPr>
            <p:ph type="title"/>
          </p:nvPr>
        </p:nvSpPr>
        <p:spPr/>
        <p:txBody>
          <a:bodyPr/>
          <a:lstStyle/>
          <a:p>
            <a:r>
              <a:rPr lang="nl-NL" dirty="0"/>
              <a:t>Een doordachte keuze</a:t>
            </a:r>
          </a:p>
        </p:txBody>
      </p:sp>
      <p:sp>
        <p:nvSpPr>
          <p:cNvPr id="4" name="Tijdelijke aanduiding voor inhoud 3">
            <a:extLst>
              <a:ext uri="{FF2B5EF4-FFF2-40B4-BE49-F238E27FC236}">
                <a16:creationId xmlns:a16="http://schemas.microsoft.com/office/drawing/2014/main" id="{5221550F-D883-22CF-35BC-CD8135B48B06}"/>
              </a:ext>
            </a:extLst>
          </p:cNvPr>
          <p:cNvSpPr>
            <a:spLocks noGrp="1"/>
          </p:cNvSpPr>
          <p:nvPr>
            <p:ph idx="10"/>
          </p:nvPr>
        </p:nvSpPr>
        <p:spPr>
          <a:xfrm>
            <a:off x="442914" y="1772816"/>
            <a:ext cx="4573468" cy="4177134"/>
          </a:xfrm>
        </p:spPr>
        <p:txBody>
          <a:bodyPr/>
          <a:lstStyle/>
          <a:p>
            <a:r>
              <a:rPr lang="nl-NL" b="1" dirty="0"/>
              <a:t>Visie</a:t>
            </a:r>
            <a:r>
              <a:rPr lang="nl-NL" dirty="0"/>
              <a:t> – In hoeverre sluit het gebruik van AI aan bij onze visie op goed onderwijs en de rol van technologie daarin?</a:t>
            </a:r>
          </a:p>
          <a:p>
            <a:endParaRPr lang="nl-NL" dirty="0"/>
          </a:p>
          <a:p>
            <a:r>
              <a:rPr lang="nl-NL" b="1" dirty="0"/>
              <a:t>Doelen</a:t>
            </a:r>
            <a:r>
              <a:rPr lang="nl-NL" dirty="0"/>
              <a:t> – Bij welke van onze pedagogische en onderwijsdoelen zou AI van meerwaarde kunnen zijn?</a:t>
            </a:r>
          </a:p>
          <a:p>
            <a:endParaRPr lang="nl-NL" dirty="0"/>
          </a:p>
          <a:p>
            <a:r>
              <a:rPr lang="nl-NL" b="1" dirty="0"/>
              <a:t>Rol van de leraar </a:t>
            </a:r>
            <a:r>
              <a:rPr lang="nl-NL" dirty="0"/>
              <a:t>– Kan AI een rol spelen in het verlagen van de werkdruk en het vergroten van de professionele ruimte van leraren?</a:t>
            </a:r>
          </a:p>
        </p:txBody>
      </p:sp>
      <p:sp>
        <p:nvSpPr>
          <p:cNvPr id="2" name="Tekstvak 1">
            <a:extLst>
              <a:ext uri="{FF2B5EF4-FFF2-40B4-BE49-F238E27FC236}">
                <a16:creationId xmlns:a16="http://schemas.microsoft.com/office/drawing/2014/main" id="{9946374C-10FA-9D84-25C8-9881E6550B8C}"/>
              </a:ext>
            </a:extLst>
          </p:cNvPr>
          <p:cNvSpPr txBox="1"/>
          <p:nvPr/>
        </p:nvSpPr>
        <p:spPr>
          <a:xfrm>
            <a:off x="6391200" y="5794084"/>
            <a:ext cx="4272000" cy="184666"/>
          </a:xfrm>
          <a:prstGeom prst="rect">
            <a:avLst/>
          </a:prstGeom>
          <a:noFill/>
        </p:spPr>
        <p:txBody>
          <a:bodyPr wrap="square" lIns="0" tIns="0" rIns="0" bIns="0" rtlCol="0" anchor="b" anchorCtr="0">
            <a:spAutoFit/>
          </a:bodyPr>
          <a:lstStyle/>
          <a:p>
            <a:pPr algn="ctr"/>
            <a:r>
              <a:rPr lang="nl-NL" sz="1200" dirty="0">
                <a:solidFill>
                  <a:srgbClr val="172474"/>
                </a:solidFill>
              </a:rPr>
              <a:t>Het curriculaire spinnenweb – Van den Akker 2003</a:t>
            </a:r>
          </a:p>
        </p:txBody>
      </p:sp>
    </p:spTree>
    <p:extLst>
      <p:ext uri="{BB962C8B-B14F-4D97-AF65-F5344CB8AC3E}">
        <p14:creationId xmlns:p14="http://schemas.microsoft.com/office/powerpoint/2010/main" val="35149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1771B57-2114-543C-99E0-6FF5F82F3FE9}"/>
              </a:ext>
            </a:extLst>
          </p:cNvPr>
          <p:cNvPicPr>
            <a:picLocks noChangeAspect="1"/>
          </p:cNvPicPr>
          <p:nvPr/>
        </p:nvPicPr>
        <p:blipFill>
          <a:blip r:embed="rId3"/>
          <a:stretch>
            <a:fillRect/>
          </a:stretch>
        </p:blipFill>
        <p:spPr>
          <a:xfrm>
            <a:off x="6567048" y="368300"/>
            <a:ext cx="4339630" cy="6140500"/>
          </a:xfrm>
          <a:prstGeom prst="rect">
            <a:avLst/>
          </a:prstGeom>
          <a:ln w="6350">
            <a:solidFill>
              <a:schemeClr val="bg2">
                <a:lumMod val="90000"/>
              </a:schemeClr>
            </a:solidFill>
          </a:ln>
          <a:effectLst>
            <a:outerShdw blurRad="50800" dist="38100" dir="2700000" algn="tl" rotWithShape="0">
              <a:prstClr val="black">
                <a:alpha val="20000"/>
              </a:prstClr>
            </a:outerShdw>
          </a:effectLst>
        </p:spPr>
      </p:pic>
      <p:sp>
        <p:nvSpPr>
          <p:cNvPr id="5" name="Titel 4">
            <a:extLst>
              <a:ext uri="{FF2B5EF4-FFF2-40B4-BE49-F238E27FC236}">
                <a16:creationId xmlns:a16="http://schemas.microsoft.com/office/drawing/2014/main" id="{C462E3AD-A282-34CE-5D0A-E05811F4368F}"/>
              </a:ext>
            </a:extLst>
          </p:cNvPr>
          <p:cNvSpPr>
            <a:spLocks noGrp="1"/>
          </p:cNvSpPr>
          <p:nvPr>
            <p:ph type="title"/>
          </p:nvPr>
        </p:nvSpPr>
        <p:spPr>
          <a:xfrm>
            <a:off x="442914" y="908049"/>
            <a:ext cx="4650454" cy="1121277"/>
          </a:xfrm>
        </p:spPr>
        <p:txBody>
          <a:bodyPr>
            <a:normAutofit fontScale="90000"/>
          </a:bodyPr>
          <a:lstStyle/>
          <a:p>
            <a:r>
              <a:rPr lang="nl-NL" dirty="0"/>
              <a:t>Welke afspraken vinden wij nodig?</a:t>
            </a:r>
            <a:br>
              <a:rPr lang="nl-NL" dirty="0"/>
            </a:br>
            <a:endParaRPr lang="nl-NL" dirty="0"/>
          </a:p>
        </p:txBody>
      </p:sp>
      <p:sp>
        <p:nvSpPr>
          <p:cNvPr id="4" name="Tijdelijke aanduiding voor inhoud 3">
            <a:extLst>
              <a:ext uri="{FF2B5EF4-FFF2-40B4-BE49-F238E27FC236}">
                <a16:creationId xmlns:a16="http://schemas.microsoft.com/office/drawing/2014/main" id="{0FAB0D01-35DD-1B45-F525-BC88337CA6EB}"/>
              </a:ext>
            </a:extLst>
          </p:cNvPr>
          <p:cNvSpPr>
            <a:spLocks noGrp="1"/>
          </p:cNvSpPr>
          <p:nvPr>
            <p:ph idx="10"/>
          </p:nvPr>
        </p:nvSpPr>
        <p:spPr>
          <a:xfrm>
            <a:off x="442912" y="2053329"/>
            <a:ext cx="5653088" cy="4177134"/>
          </a:xfrm>
        </p:spPr>
        <p:txBody>
          <a:bodyPr/>
          <a:lstStyle/>
          <a:p>
            <a:pPr marL="0" indent="0">
              <a:buNone/>
            </a:pPr>
            <a:r>
              <a:rPr lang="nl-NL" dirty="0">
                <a:effectLst/>
                <a:latin typeface="Helvetica" pitchFamily="2" charset="0"/>
              </a:rPr>
              <a:t>De volgende principes zetten we daarbij centraal: </a:t>
            </a:r>
          </a:p>
          <a:p>
            <a:pPr marL="284400" indent="-284400">
              <a:buFont typeface="+mj-lt"/>
              <a:buAutoNum type="arabicPeriod"/>
            </a:pPr>
            <a:r>
              <a:rPr lang="nl-NL" dirty="0"/>
              <a:t>Zet de mens centraal</a:t>
            </a:r>
          </a:p>
          <a:p>
            <a:pPr marL="284400" indent="-284400">
              <a:buFont typeface="+mj-lt"/>
              <a:buAutoNum type="arabicPeriod"/>
            </a:pPr>
            <a:r>
              <a:rPr lang="nl-NL" dirty="0"/>
              <a:t>Houd zelf de regie</a:t>
            </a:r>
          </a:p>
          <a:p>
            <a:pPr marL="284400" indent="-284400">
              <a:buFont typeface="+mj-lt"/>
              <a:buAutoNum type="arabicPeriod"/>
            </a:pPr>
            <a:r>
              <a:rPr lang="nl-NL" dirty="0"/>
              <a:t>Voorkom dat generatieve AI vooroordelen versterkt</a:t>
            </a:r>
          </a:p>
          <a:p>
            <a:pPr marL="284400" indent="-284400">
              <a:buFont typeface="+mj-lt"/>
              <a:buAutoNum type="arabicPeriod"/>
            </a:pPr>
            <a:r>
              <a:rPr lang="nl-NL" dirty="0"/>
              <a:t>Zorg ervoor dat je begrijpt wat generatieve AI is </a:t>
            </a:r>
          </a:p>
          <a:p>
            <a:pPr marL="284400" indent="-284400">
              <a:buFont typeface="+mj-lt"/>
              <a:buAutoNum type="arabicPeriod"/>
            </a:pPr>
            <a:r>
              <a:rPr lang="nl-NL" dirty="0"/>
              <a:t>Bescherm je eigen privacy en die van anderen</a:t>
            </a:r>
          </a:p>
          <a:p>
            <a:pPr marL="284400" indent="-284400">
              <a:buFont typeface="+mj-lt"/>
              <a:buAutoNum type="arabicPeriod"/>
            </a:pPr>
            <a:r>
              <a:rPr lang="nl-NL" dirty="0"/>
              <a:t>Maak bewust gebruik van generatieve AI</a:t>
            </a:r>
          </a:p>
          <a:p>
            <a:pPr marL="284400" indent="-284400">
              <a:buFont typeface="+mj-lt"/>
              <a:buAutoNum type="arabicPeriod"/>
            </a:pPr>
            <a:r>
              <a:rPr lang="nl-NL" dirty="0"/>
              <a:t>Geef duidelijk aan wanneer en hoe generatieve AI mag worden gebruikt</a:t>
            </a:r>
          </a:p>
        </p:txBody>
      </p:sp>
    </p:spTree>
    <p:extLst>
      <p:ext uri="{BB962C8B-B14F-4D97-AF65-F5344CB8AC3E}">
        <p14:creationId xmlns:p14="http://schemas.microsoft.com/office/powerpoint/2010/main" val="1606645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7EF33E-452F-5EC1-E44C-D7D8016B338C}"/>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0AB1187-85DA-EEB9-1354-E692BD7DAA47}"/>
              </a:ext>
            </a:extLst>
          </p:cNvPr>
          <p:cNvSpPr>
            <a:spLocks noGrp="1"/>
          </p:cNvSpPr>
          <p:nvPr>
            <p:ph idx="10"/>
          </p:nvPr>
        </p:nvSpPr>
        <p:spPr>
          <a:xfrm>
            <a:off x="442913" y="907200"/>
            <a:ext cx="3480693" cy="5054400"/>
          </a:xfrm>
          <a:solidFill>
            <a:schemeClr val="accent1"/>
          </a:solidFill>
        </p:spPr>
        <p:txBody>
          <a:bodyPr lIns="180000" tIns="180000" rIns="180000" bIns="180000"/>
          <a:lstStyle/>
          <a:p>
            <a:pPr marL="0" indent="0">
              <a:spcAft>
                <a:spcPts val="1000"/>
              </a:spcAft>
              <a:buNone/>
            </a:pPr>
            <a:r>
              <a:rPr lang="nl-NL" b="1" dirty="0">
                <a:solidFill>
                  <a:schemeClr val="bg1"/>
                </a:solidFill>
              </a:rPr>
              <a:t>Situatieschets</a:t>
            </a:r>
          </a:p>
          <a:p>
            <a:pPr marL="0" indent="0">
              <a:buNone/>
            </a:pPr>
            <a:r>
              <a:rPr lang="nl-NL" dirty="0">
                <a:solidFill>
                  <a:schemeClr val="bg1"/>
                </a:solidFill>
              </a:rPr>
              <a:t>Een leerling ziet er tegen op om in de klas vragen te stellen aan de leraar over de lesstof. </a:t>
            </a:r>
          </a:p>
          <a:p>
            <a:pPr marL="0" indent="0">
              <a:buNone/>
            </a:pPr>
            <a:r>
              <a:rPr lang="nl-NL" dirty="0">
                <a:solidFill>
                  <a:schemeClr val="bg1"/>
                </a:solidFill>
              </a:rPr>
              <a:t>De leerling is bang dat hij vragen stelt waarop hij het antwoord had moeten weten. Hij stelt zijn vragen dan ook liever aan een AI-</a:t>
            </a:r>
            <a:r>
              <a:rPr lang="nl-NL" dirty="0" err="1">
                <a:solidFill>
                  <a:schemeClr val="bg1"/>
                </a:solidFill>
              </a:rPr>
              <a:t>chatbot</a:t>
            </a:r>
            <a:r>
              <a:rPr lang="nl-NL" dirty="0">
                <a:solidFill>
                  <a:schemeClr val="bg1"/>
                </a:solidFill>
              </a:rPr>
              <a:t> dan aan zijn leraar of klasgenoten. </a:t>
            </a:r>
          </a:p>
          <a:p>
            <a:pPr marL="0" indent="0">
              <a:buNone/>
            </a:pPr>
            <a:r>
              <a:rPr lang="nl-NL" dirty="0">
                <a:solidFill>
                  <a:schemeClr val="bg1"/>
                </a:solidFill>
              </a:rPr>
              <a:t>De leerling heeft het gevoel dat hij zich hierdoor zekerder voelt.</a:t>
            </a:r>
          </a:p>
          <a:p>
            <a:pPr marL="0" indent="0">
              <a:buNone/>
            </a:pPr>
            <a:endParaRPr lang="nl-NL" dirty="0">
              <a:solidFill>
                <a:schemeClr val="bg1"/>
              </a:solidFill>
            </a:endParaRPr>
          </a:p>
          <a:p>
            <a:pPr marL="0" indent="0">
              <a:buNone/>
            </a:pPr>
            <a:endParaRPr lang="nl-NL" dirty="0">
              <a:solidFill>
                <a:schemeClr val="bg1"/>
              </a:solidFill>
            </a:endParaRPr>
          </a:p>
        </p:txBody>
      </p:sp>
      <p:pic>
        <p:nvPicPr>
          <p:cNvPr id="9" name="Tijdelijke aanduiding voor inhoud 8">
            <a:extLst>
              <a:ext uri="{FF2B5EF4-FFF2-40B4-BE49-F238E27FC236}">
                <a16:creationId xmlns:a16="http://schemas.microsoft.com/office/drawing/2014/main" id="{90CA9932-D56A-34D3-BFC7-89670E6F8E57}"/>
              </a:ext>
            </a:extLst>
          </p:cNvPr>
          <p:cNvPicPr>
            <a:picLocks noGrp="1" noChangeAspect="1"/>
          </p:cNvPicPr>
          <p:nvPr>
            <p:ph idx="11"/>
          </p:nvPr>
        </p:nvPicPr>
        <p:blipFill>
          <a:blip r:embed="rId3"/>
          <a:stretch>
            <a:fillRect/>
          </a:stretch>
        </p:blipFill>
        <p:spPr>
          <a:xfrm>
            <a:off x="3919993" y="907200"/>
            <a:ext cx="7756380" cy="5054400"/>
          </a:xfrm>
        </p:spPr>
      </p:pic>
      <p:sp>
        <p:nvSpPr>
          <p:cNvPr id="3" name="Tekstvak 2">
            <a:extLst>
              <a:ext uri="{FF2B5EF4-FFF2-40B4-BE49-F238E27FC236}">
                <a16:creationId xmlns:a16="http://schemas.microsoft.com/office/drawing/2014/main" id="{7C0B5FDA-81E8-F15E-3E11-B355D901F46B}"/>
              </a:ext>
            </a:extLst>
          </p:cNvPr>
          <p:cNvSpPr txBox="1"/>
          <p:nvPr/>
        </p:nvSpPr>
        <p:spPr>
          <a:xfrm>
            <a:off x="3920231" y="5547175"/>
            <a:ext cx="4236337" cy="402775"/>
          </a:xfrm>
          <a:prstGeom prst="rect">
            <a:avLst/>
          </a:prstGeom>
          <a:noFill/>
        </p:spPr>
        <p:txBody>
          <a:bodyPr wrap="square" lIns="108000" tIns="108000" rIns="108000" bIns="108000" rtlCol="0" anchor="b" anchorCtr="0">
            <a:spAutoFit/>
          </a:bodyPr>
          <a:lstStyle/>
          <a:p>
            <a:r>
              <a:rPr lang="nl-NL" sz="1200" dirty="0">
                <a:solidFill>
                  <a:schemeClr val="bg1"/>
                </a:solidFill>
                <a:effectLst/>
                <a:latin typeface="Helvetica" pitchFamily="2" charset="0"/>
              </a:rPr>
              <a:t>Afbeelding gegenereerd met </a:t>
            </a:r>
            <a:r>
              <a:rPr lang="nl-NL" sz="1200" dirty="0" err="1">
                <a:solidFill>
                  <a:schemeClr val="bg1"/>
                </a:solidFill>
                <a:effectLst/>
                <a:latin typeface="Helvetica" pitchFamily="2" charset="0"/>
              </a:rPr>
              <a:t>ChatGPT</a:t>
            </a:r>
            <a:endParaRPr lang="nl-NL" sz="1200" dirty="0">
              <a:solidFill>
                <a:schemeClr val="bg1"/>
              </a:solidFill>
              <a:effectLst/>
              <a:latin typeface="Helvetica" pitchFamily="2" charset="0"/>
            </a:endParaRPr>
          </a:p>
        </p:txBody>
      </p:sp>
    </p:spTree>
    <p:extLst>
      <p:ext uri="{BB962C8B-B14F-4D97-AF65-F5344CB8AC3E}">
        <p14:creationId xmlns:p14="http://schemas.microsoft.com/office/powerpoint/2010/main" val="2167296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893ADC9-E186-7514-6537-B334FCFB226B}"/>
              </a:ext>
            </a:extLst>
          </p:cNvPr>
          <p:cNvSpPr>
            <a:spLocks noGrp="1"/>
          </p:cNvSpPr>
          <p:nvPr>
            <p:ph idx="11"/>
          </p:nvPr>
        </p:nvSpPr>
        <p:spPr>
          <a:xfrm>
            <a:off x="4555262" y="3650569"/>
            <a:ext cx="7120801" cy="2829431"/>
          </a:xfrm>
        </p:spPr>
        <p:txBody>
          <a:bodyPr/>
          <a:lstStyle/>
          <a:p>
            <a:pPr marL="0" indent="0">
              <a:buNone/>
            </a:pPr>
            <a:r>
              <a:rPr lang="nl-NL" b="1" dirty="0"/>
              <a:t>Ronde 2 – 20 minuten</a:t>
            </a:r>
          </a:p>
          <a:p>
            <a:r>
              <a:rPr lang="nl-NL" dirty="0"/>
              <a:t>De groepen schuiven nu door naar een volgende tafel. </a:t>
            </a:r>
          </a:p>
          <a:p>
            <a:r>
              <a:rPr lang="nl-NL" dirty="0"/>
              <a:t>Geef op de placemat van de groep die je nu bekijkt aan welke afspraken je voor </a:t>
            </a:r>
            <a:r>
              <a:rPr lang="nl-NL" b="1" dirty="0"/>
              <a:t>leraren</a:t>
            </a:r>
            <a:r>
              <a:rPr lang="nl-NL" dirty="0"/>
              <a:t> het belangrijkst vindt en welke voor </a:t>
            </a:r>
            <a:r>
              <a:rPr lang="nl-NL" b="1" dirty="0"/>
              <a:t>leerlingen</a:t>
            </a:r>
            <a:r>
              <a:rPr lang="nl-NL" dirty="0"/>
              <a:t>.</a:t>
            </a:r>
          </a:p>
          <a:p>
            <a:r>
              <a:rPr lang="nl-NL" dirty="0"/>
              <a:t>De groepen schuiven net zo lang door tot iedere groep de afspraken, behorende bij elk van de 7 principes, op deze manier heeft beoordeeld.</a:t>
            </a:r>
          </a:p>
        </p:txBody>
      </p:sp>
      <p:sp>
        <p:nvSpPr>
          <p:cNvPr id="3" name="Titel 2">
            <a:extLst>
              <a:ext uri="{FF2B5EF4-FFF2-40B4-BE49-F238E27FC236}">
                <a16:creationId xmlns:a16="http://schemas.microsoft.com/office/drawing/2014/main" id="{F84227F4-6846-A17F-32F3-D7CDBB649253}"/>
              </a:ext>
            </a:extLst>
          </p:cNvPr>
          <p:cNvSpPr>
            <a:spLocks noGrp="1"/>
          </p:cNvSpPr>
          <p:nvPr>
            <p:ph type="title"/>
          </p:nvPr>
        </p:nvSpPr>
        <p:spPr/>
        <p:txBody>
          <a:bodyPr/>
          <a:lstStyle/>
          <a:p>
            <a:r>
              <a:rPr lang="nl-NL" dirty="0"/>
              <a:t>Afspraken maken</a:t>
            </a:r>
          </a:p>
        </p:txBody>
      </p:sp>
      <p:sp>
        <p:nvSpPr>
          <p:cNvPr id="4" name="Tijdelijke aanduiding voor inhoud 3">
            <a:extLst>
              <a:ext uri="{FF2B5EF4-FFF2-40B4-BE49-F238E27FC236}">
                <a16:creationId xmlns:a16="http://schemas.microsoft.com/office/drawing/2014/main" id="{BC432268-6472-87D9-62C1-8E8871683404}"/>
              </a:ext>
            </a:extLst>
          </p:cNvPr>
          <p:cNvSpPr>
            <a:spLocks noGrp="1"/>
          </p:cNvSpPr>
          <p:nvPr>
            <p:ph idx="10"/>
          </p:nvPr>
        </p:nvSpPr>
        <p:spPr>
          <a:xfrm>
            <a:off x="442913" y="1772816"/>
            <a:ext cx="3781425" cy="4177134"/>
          </a:xfrm>
          <a:solidFill>
            <a:srgbClr val="172474"/>
          </a:solidFill>
        </p:spPr>
        <p:txBody>
          <a:bodyPr lIns="180000" tIns="180000" rIns="180000" bIns="180000"/>
          <a:lstStyle/>
          <a:p>
            <a:pPr marL="0" indent="0">
              <a:buNone/>
            </a:pPr>
            <a:r>
              <a:rPr lang="nl-NL" b="1" dirty="0">
                <a:solidFill>
                  <a:schemeClr val="bg1"/>
                </a:solidFill>
              </a:rPr>
              <a:t>Ronde 1 – 20 minuten</a:t>
            </a:r>
          </a:p>
          <a:p>
            <a:r>
              <a:rPr lang="nl-NL" dirty="0">
                <a:solidFill>
                  <a:schemeClr val="bg1"/>
                </a:solidFill>
              </a:rPr>
              <a:t>Ga in groepen van 4 - 6 deelnemers in gesprek over één van de principes aan de hand van de situatieschets.</a:t>
            </a:r>
          </a:p>
          <a:p>
            <a:r>
              <a:rPr lang="nl-NL" dirty="0">
                <a:solidFill>
                  <a:schemeClr val="bg1"/>
                </a:solidFill>
              </a:rPr>
              <a:t>Bepaal welke voorbeeldafspraken passend zijn voor onze school en schrijf dit op de placemat.</a:t>
            </a:r>
          </a:p>
          <a:p>
            <a:r>
              <a:rPr lang="nl-NL" dirty="0">
                <a:solidFill>
                  <a:schemeClr val="bg1"/>
                </a:solidFill>
              </a:rPr>
              <a:t>Bepaal ook welke aanvullende afspraken nodig zijn. Schrijf dit op de daarvoor bedoelde open ruimte op de placemat.</a:t>
            </a:r>
          </a:p>
        </p:txBody>
      </p:sp>
      <p:pic>
        <p:nvPicPr>
          <p:cNvPr id="5" name="Afbeelding 4" descr="Afbeelding met persoon, kleding, Menselijk gezicht, overdekt&#10;&#10;Door AI gegenereerde inhoud is mogelijk onjuist.">
            <a:extLst>
              <a:ext uri="{FF2B5EF4-FFF2-40B4-BE49-F238E27FC236}">
                <a16:creationId xmlns:a16="http://schemas.microsoft.com/office/drawing/2014/main" id="{31CBAC37-5756-DE72-E366-B64E648EE099}"/>
              </a:ext>
            </a:extLst>
          </p:cNvPr>
          <p:cNvPicPr>
            <a:picLocks noChangeAspect="1"/>
          </p:cNvPicPr>
          <p:nvPr/>
        </p:nvPicPr>
        <p:blipFill rotWithShape="1">
          <a:blip r:embed="rId3">
            <a:alphaModFix/>
          </a:blip>
          <a:srcRect l="1330" t="912" r="1330" b="1498"/>
          <a:stretch/>
        </p:blipFill>
        <p:spPr>
          <a:xfrm>
            <a:off x="4561276" y="0"/>
            <a:ext cx="5439524" cy="3483796"/>
          </a:xfrm>
          <a:prstGeom prst="rect">
            <a:avLst/>
          </a:prstGeom>
        </p:spPr>
      </p:pic>
      <p:sp>
        <p:nvSpPr>
          <p:cNvPr id="7" name="Tekstvak 6">
            <a:extLst>
              <a:ext uri="{FF2B5EF4-FFF2-40B4-BE49-F238E27FC236}">
                <a16:creationId xmlns:a16="http://schemas.microsoft.com/office/drawing/2014/main" id="{C2170486-C53F-5783-D31A-D56C892E8E64}"/>
              </a:ext>
            </a:extLst>
          </p:cNvPr>
          <p:cNvSpPr txBox="1"/>
          <p:nvPr/>
        </p:nvSpPr>
        <p:spPr>
          <a:xfrm>
            <a:off x="4561031" y="3086208"/>
            <a:ext cx="4236337" cy="402775"/>
          </a:xfrm>
          <a:prstGeom prst="rect">
            <a:avLst/>
          </a:prstGeom>
          <a:noFill/>
        </p:spPr>
        <p:txBody>
          <a:bodyPr wrap="square" lIns="108000" tIns="108000" rIns="108000" bIns="108000" rtlCol="0" anchor="b" anchorCtr="0">
            <a:spAutoFit/>
          </a:bodyPr>
          <a:lstStyle/>
          <a:p>
            <a:r>
              <a:rPr lang="nl-NL" sz="1200" dirty="0">
                <a:solidFill>
                  <a:schemeClr val="bg1"/>
                </a:solidFill>
                <a:effectLst/>
                <a:latin typeface="Helvetica" pitchFamily="2" charset="0"/>
              </a:rPr>
              <a:t>Afbeelding gegenereerd met </a:t>
            </a:r>
            <a:r>
              <a:rPr lang="nl-NL" sz="1200" dirty="0" err="1">
                <a:solidFill>
                  <a:schemeClr val="bg1"/>
                </a:solidFill>
                <a:effectLst/>
                <a:latin typeface="Helvetica" pitchFamily="2" charset="0"/>
              </a:rPr>
              <a:t>ChatGPT</a:t>
            </a:r>
            <a:endParaRPr lang="nl-NL" sz="1200" dirty="0">
              <a:solidFill>
                <a:schemeClr val="bg1"/>
              </a:solidFill>
              <a:effectLst/>
              <a:latin typeface="Helvetica" pitchFamily="2" charset="0"/>
            </a:endParaRPr>
          </a:p>
        </p:txBody>
      </p:sp>
    </p:spTree>
    <p:extLst>
      <p:ext uri="{BB962C8B-B14F-4D97-AF65-F5344CB8AC3E}">
        <p14:creationId xmlns:p14="http://schemas.microsoft.com/office/powerpoint/2010/main" val="4164288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73BD1-A578-E3CF-C2D9-C923EAC5E13D}"/>
              </a:ext>
            </a:extLst>
          </p:cNvPr>
          <p:cNvSpPr>
            <a:spLocks noGrp="1"/>
          </p:cNvSpPr>
          <p:nvPr>
            <p:ph type="title"/>
          </p:nvPr>
        </p:nvSpPr>
        <p:spPr/>
        <p:txBody>
          <a:bodyPr/>
          <a:lstStyle/>
          <a:p>
            <a:r>
              <a:rPr lang="nl-NL" dirty="0"/>
              <a:t>Vervolgstappen</a:t>
            </a:r>
          </a:p>
        </p:txBody>
      </p:sp>
      <p:sp>
        <p:nvSpPr>
          <p:cNvPr id="3" name="Tijdelijke aanduiding voor inhoud 2">
            <a:extLst>
              <a:ext uri="{FF2B5EF4-FFF2-40B4-BE49-F238E27FC236}">
                <a16:creationId xmlns:a16="http://schemas.microsoft.com/office/drawing/2014/main" id="{2F4F6275-9317-08AB-B9BE-9190B62E91D3}"/>
              </a:ext>
            </a:extLst>
          </p:cNvPr>
          <p:cNvSpPr>
            <a:spLocks noGrp="1"/>
          </p:cNvSpPr>
          <p:nvPr>
            <p:ph idx="10"/>
          </p:nvPr>
        </p:nvSpPr>
        <p:spPr/>
        <p:txBody>
          <a:bodyPr/>
          <a:lstStyle/>
          <a:p>
            <a:r>
              <a:rPr lang="nl-NL" dirty="0"/>
              <a:t>Bepaal hoe je dit onderwerp ook met leerlingen wilt bespreken.</a:t>
            </a:r>
          </a:p>
          <a:p>
            <a:r>
              <a:rPr lang="nl-NL" dirty="0"/>
              <a:t>Maak afspraken over wie dit verder uitwerkt.</a:t>
            </a:r>
          </a:p>
          <a:p>
            <a:r>
              <a:rPr lang="nl-NL" dirty="0"/>
              <a:t>Informeer ouders over de gemaakte afspraken.</a:t>
            </a:r>
          </a:p>
          <a:p>
            <a:r>
              <a:rPr lang="nl-NL" dirty="0"/>
              <a:t>Evalueer de afspraken regelmatig.</a:t>
            </a:r>
          </a:p>
        </p:txBody>
      </p:sp>
    </p:spTree>
    <p:extLst>
      <p:ext uri="{BB962C8B-B14F-4D97-AF65-F5344CB8AC3E}">
        <p14:creationId xmlns:p14="http://schemas.microsoft.com/office/powerpoint/2010/main" val="1019143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01374652-2C69-40FA-B230-1734CE747F47}"/>
              </a:ext>
            </a:extLst>
          </p:cNvPr>
          <p:cNvSpPr txBox="1">
            <a:spLocks/>
          </p:cNvSpPr>
          <p:nvPr/>
        </p:nvSpPr>
        <p:spPr>
          <a:xfrm>
            <a:off x="442913" y="1328651"/>
            <a:ext cx="3781425" cy="2478578"/>
          </a:xfrm>
          <a:prstGeom prst="rect">
            <a:avLst/>
          </a:prstGeom>
        </p:spPr>
        <p:txBody>
          <a:bodyPr lIns="0" tIns="0" rIns="0" bIns="0" numCol="1">
            <a:noAutofit/>
          </a:bodyPr>
          <a:lstStyle>
            <a:lvl1pPr marL="0" indent="0" algn="l" defTabSz="914400" rtl="0" eaLnBrk="1" latinLnBrk="0" hangingPunct="1">
              <a:lnSpc>
                <a:spcPct val="100000"/>
              </a:lnSpc>
              <a:spcBef>
                <a:spcPts val="0"/>
              </a:spcBef>
              <a:buClr>
                <a:srgbClr val="007AC3"/>
              </a:buClr>
              <a:buSzPct val="75000"/>
              <a:buFont typeface="Systeemlettertype regulier"/>
              <a:buNone/>
              <a:defRPr sz="1400" b="1" i="0" kern="1200" baseline="0">
                <a:solidFill>
                  <a:srgbClr val="172474"/>
                </a:solidFill>
                <a:latin typeface="Arial" charset="0"/>
                <a:ea typeface="Arial" charset="0"/>
                <a:cs typeface="Arial" charset="0"/>
              </a:defRPr>
            </a:lvl1pPr>
            <a:lvl2pPr marL="742950" indent="-285750" algn="l" defTabSz="914400" rtl="0" eaLnBrk="1" latinLnBrk="0" hangingPunct="1">
              <a:lnSpc>
                <a:spcPct val="100000"/>
              </a:lnSpc>
              <a:spcBef>
                <a:spcPts val="0"/>
              </a:spcBef>
              <a:buClr>
                <a:srgbClr val="007AC3"/>
              </a:buClr>
              <a:buSzPct val="75000"/>
              <a:buFont typeface=".LucidaGrandeUI" charset="0"/>
              <a:buChar char="►"/>
              <a:defRPr sz="2000" b="0" i="0" kern="1200">
                <a:solidFill>
                  <a:srgbClr val="172474"/>
                </a:solidFill>
                <a:latin typeface="Arial" charset="0"/>
                <a:ea typeface="Arial" charset="0"/>
                <a:cs typeface="Arial" charset="0"/>
              </a:defRPr>
            </a:lvl2pPr>
            <a:lvl3pPr marL="363538" indent="-188913"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3pPr>
            <a:lvl4pPr marL="539750" indent="-17462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4pPr>
            <a:lvl5pPr marL="715963" indent="-18097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tLang="nl-NL" sz="1100" dirty="0"/>
              <a:t>Datum van uitgave </a:t>
            </a:r>
          </a:p>
          <a:p>
            <a:r>
              <a:rPr lang="nl-NL" altLang="nl-NL" sz="1100" b="0" dirty="0"/>
              <a:t>mei 2025</a:t>
            </a:r>
          </a:p>
          <a:p>
            <a:endParaRPr lang="nl-NL" altLang="nl-NL" sz="1100" dirty="0"/>
          </a:p>
          <a:p>
            <a:r>
              <a:rPr lang="nl-NL" altLang="nl-NL" sz="1100" dirty="0"/>
              <a:t>Auteurs</a:t>
            </a:r>
          </a:p>
          <a:p>
            <a:r>
              <a:rPr lang="nl-NL" altLang="nl-NL" sz="1100" b="0" dirty="0"/>
              <a:t>Astrid Buijs</a:t>
            </a:r>
          </a:p>
          <a:p>
            <a:r>
              <a:rPr lang="nl-NL" altLang="nl-NL" sz="1100" b="0" dirty="0"/>
              <a:t>Michel Cents</a:t>
            </a:r>
          </a:p>
          <a:p>
            <a:endParaRPr lang="nl-NL" altLang="nl-NL" sz="1100" dirty="0"/>
          </a:p>
          <a:p>
            <a:r>
              <a:rPr lang="nl-NL" altLang="nl-NL" sz="1100" dirty="0"/>
              <a:t>Eindredactie</a:t>
            </a:r>
          </a:p>
          <a:p>
            <a:r>
              <a:rPr lang="nl-NL" altLang="nl-NL" sz="1100" b="0" dirty="0"/>
              <a:t>Anne Sikken (Slimme Content) </a:t>
            </a:r>
          </a:p>
          <a:p>
            <a:endParaRPr lang="nl-NL" altLang="nl-NL" sz="1100" dirty="0"/>
          </a:p>
          <a:p>
            <a:r>
              <a:rPr lang="nl-NL" altLang="nl-NL" sz="1100" dirty="0"/>
              <a:t>Vormgeving en illustraties</a:t>
            </a:r>
          </a:p>
          <a:p>
            <a:r>
              <a:rPr lang="nl-NL" altLang="nl-NL" sz="1100" b="0" dirty="0"/>
              <a:t>Combinatie </a:t>
            </a:r>
            <a:r>
              <a:rPr lang="nl-NL" altLang="nl-NL" sz="1100" b="0" dirty="0" err="1"/>
              <a:t>Inpladi</a:t>
            </a:r>
            <a:r>
              <a:rPr lang="nl-NL" altLang="nl-NL" sz="1100" b="0" dirty="0"/>
              <a:t> – Rock </a:t>
            </a:r>
            <a:r>
              <a:rPr lang="nl-NL" altLang="nl-NL" sz="1100" b="0" dirty="0" err="1"/>
              <a:t>the</a:t>
            </a:r>
            <a:r>
              <a:rPr lang="nl-NL" altLang="nl-NL" sz="1100" b="0" dirty="0"/>
              <a:t> </a:t>
            </a:r>
            <a:r>
              <a:rPr lang="nl-NL" altLang="nl-NL" sz="1100" b="0" dirty="0" err="1"/>
              <a:t>Boat</a:t>
            </a:r>
            <a:endParaRPr lang="nl-NL" altLang="nl-NL" sz="1100" b="0" dirty="0"/>
          </a:p>
          <a:p>
            <a:endParaRPr lang="nl-NL" altLang="nl-NL" sz="1100" b="0" dirty="0"/>
          </a:p>
        </p:txBody>
      </p:sp>
      <p:sp>
        <p:nvSpPr>
          <p:cNvPr id="6" name="Tijdelijke aanduiding voor inhoud 2">
            <a:extLst>
              <a:ext uri="{FF2B5EF4-FFF2-40B4-BE49-F238E27FC236}">
                <a16:creationId xmlns:a16="http://schemas.microsoft.com/office/drawing/2014/main" id="{3F5FD4C3-614C-D8D7-EB73-3F5D45180E96}"/>
              </a:ext>
            </a:extLst>
          </p:cNvPr>
          <p:cNvSpPr txBox="1">
            <a:spLocks/>
          </p:cNvSpPr>
          <p:nvPr/>
        </p:nvSpPr>
        <p:spPr>
          <a:xfrm>
            <a:off x="442913" y="908050"/>
            <a:ext cx="3781425" cy="455611"/>
          </a:xfrm>
          <a:prstGeom prst="rect">
            <a:avLst/>
          </a:prstGeom>
        </p:spPr>
        <p:txBody>
          <a:bodyPr lIns="0" tIns="0" rIns="0" bIns="0" numCol="1">
            <a:noAutofit/>
          </a:bodyPr>
          <a:lstStyle>
            <a:lvl1pPr marL="0" indent="0" algn="l" defTabSz="914400" rtl="0" eaLnBrk="1" latinLnBrk="0" hangingPunct="1">
              <a:lnSpc>
                <a:spcPct val="100000"/>
              </a:lnSpc>
              <a:spcBef>
                <a:spcPts val="0"/>
              </a:spcBef>
              <a:buClr>
                <a:srgbClr val="007AC3"/>
              </a:buClr>
              <a:buSzPct val="75000"/>
              <a:buFont typeface="Systeemlettertype regulier"/>
              <a:buNone/>
              <a:defRPr sz="2000" b="0" i="0" kern="1200" baseline="0">
                <a:solidFill>
                  <a:schemeClr val="accent1"/>
                </a:solidFill>
                <a:latin typeface="Arial" charset="0"/>
                <a:ea typeface="Arial" charset="0"/>
                <a:cs typeface="Arial" charset="0"/>
              </a:defRPr>
            </a:lvl1pPr>
            <a:lvl2pPr marL="742950" indent="-285750" algn="l" defTabSz="914400" rtl="0" eaLnBrk="1" latinLnBrk="0" hangingPunct="1">
              <a:lnSpc>
                <a:spcPct val="100000"/>
              </a:lnSpc>
              <a:spcBef>
                <a:spcPts val="0"/>
              </a:spcBef>
              <a:buClr>
                <a:srgbClr val="007AC3"/>
              </a:buClr>
              <a:buSzPct val="75000"/>
              <a:buFont typeface=".LucidaGrandeUI" charset="0"/>
              <a:buChar char="►"/>
              <a:defRPr sz="2000" b="0" i="0" kern="1200">
                <a:solidFill>
                  <a:srgbClr val="172474"/>
                </a:solidFill>
                <a:latin typeface="Arial" charset="0"/>
                <a:ea typeface="Arial" charset="0"/>
                <a:cs typeface="Arial" charset="0"/>
              </a:defRPr>
            </a:lvl2pPr>
            <a:lvl3pPr marL="363538" indent="-188913"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3pPr>
            <a:lvl4pPr marL="539750" indent="-17462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4pPr>
            <a:lvl5pPr marL="715963" indent="-18097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tLang="nl-NL" sz="1600" dirty="0"/>
              <a:t>Schoolafspraken generatieve AI</a:t>
            </a:r>
          </a:p>
        </p:txBody>
      </p:sp>
      <p:sp>
        <p:nvSpPr>
          <p:cNvPr id="7" name="Tijdelijke aanduiding voor inhoud 2">
            <a:extLst>
              <a:ext uri="{FF2B5EF4-FFF2-40B4-BE49-F238E27FC236}">
                <a16:creationId xmlns:a16="http://schemas.microsoft.com/office/drawing/2014/main" id="{12C5AA47-E7C8-3D9C-304B-6D3400A34A81}"/>
              </a:ext>
            </a:extLst>
          </p:cNvPr>
          <p:cNvSpPr txBox="1">
            <a:spLocks/>
          </p:cNvSpPr>
          <p:nvPr/>
        </p:nvSpPr>
        <p:spPr>
          <a:xfrm>
            <a:off x="4224339" y="1328651"/>
            <a:ext cx="3855632" cy="4084320"/>
          </a:xfrm>
          <a:prstGeom prst="rect">
            <a:avLst/>
          </a:prstGeom>
        </p:spPr>
        <p:txBody>
          <a:bodyPr lIns="0" tIns="0" rIns="0" bIns="0" numCol="1">
            <a:noAutofit/>
          </a:bodyPr>
          <a:lstStyle>
            <a:lvl1pPr marL="0" indent="0" algn="l" defTabSz="914400" rtl="0" eaLnBrk="1" latinLnBrk="0" hangingPunct="1">
              <a:lnSpc>
                <a:spcPct val="100000"/>
              </a:lnSpc>
              <a:spcBef>
                <a:spcPts val="0"/>
              </a:spcBef>
              <a:buClr>
                <a:srgbClr val="007AC3"/>
              </a:buClr>
              <a:buSzPct val="75000"/>
              <a:buFont typeface="Systeemlettertype regulier"/>
              <a:buNone/>
              <a:defRPr sz="1400" b="1" i="0" kern="1200" baseline="0">
                <a:solidFill>
                  <a:srgbClr val="172474"/>
                </a:solidFill>
                <a:latin typeface="Arial" charset="0"/>
                <a:ea typeface="Arial" charset="0"/>
                <a:cs typeface="Arial" charset="0"/>
              </a:defRPr>
            </a:lvl1pPr>
            <a:lvl2pPr marL="742950" indent="-285750" algn="l" defTabSz="914400" rtl="0" eaLnBrk="1" latinLnBrk="0" hangingPunct="1">
              <a:lnSpc>
                <a:spcPct val="100000"/>
              </a:lnSpc>
              <a:spcBef>
                <a:spcPts val="0"/>
              </a:spcBef>
              <a:buClr>
                <a:srgbClr val="007AC3"/>
              </a:buClr>
              <a:buSzPct val="75000"/>
              <a:buFont typeface=".LucidaGrandeUI" charset="0"/>
              <a:buChar char="►"/>
              <a:defRPr sz="2000" b="0" i="0" kern="1200">
                <a:solidFill>
                  <a:srgbClr val="172474"/>
                </a:solidFill>
                <a:latin typeface="Arial" charset="0"/>
                <a:ea typeface="Arial" charset="0"/>
                <a:cs typeface="Arial" charset="0"/>
              </a:defRPr>
            </a:lvl2pPr>
            <a:lvl3pPr marL="363538" indent="-188913"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3pPr>
            <a:lvl4pPr marL="539750" indent="-17462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4pPr>
            <a:lvl5pPr marL="715963" indent="-18097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tLang="nl-NL" sz="1100" b="0" dirty="0">
                <a:latin typeface="Arial" panose="020B0604020202020204" pitchFamily="34" charset="0"/>
                <a:cs typeface="Arial" panose="020B0604020202020204" pitchFamily="34" charset="0"/>
              </a:rPr>
              <a:t>De afbeeldingen in deze presentatie zijn gegenereerd met behulp van generatieve AI.</a:t>
            </a:r>
          </a:p>
          <a:p>
            <a:endParaRPr lang="nl-NL" sz="1100" dirty="0">
              <a:solidFill>
                <a:srgbClr val="172474"/>
              </a:solidFill>
              <a:effectLst/>
              <a:latin typeface="Arial" panose="020B0604020202020204" pitchFamily="34" charset="0"/>
              <a:cs typeface="Arial" panose="020B0604020202020204" pitchFamily="34" charset="0"/>
            </a:endParaRPr>
          </a:p>
          <a:p>
            <a:r>
              <a:rPr lang="nl-NL" sz="1100" dirty="0">
                <a:solidFill>
                  <a:srgbClr val="172474"/>
                </a:solidFill>
                <a:effectLst/>
                <a:latin typeface="Arial" panose="020B0604020202020204" pitchFamily="34" charset="0"/>
                <a:cs typeface="Arial" panose="020B0604020202020204" pitchFamily="34" charset="0"/>
              </a:rPr>
              <a:t>Sommige rechten voorbehouden </a:t>
            </a:r>
          </a:p>
          <a:p>
            <a:r>
              <a:rPr lang="nl-NL" sz="1100" b="0" dirty="0">
                <a:solidFill>
                  <a:srgbClr val="172474"/>
                </a:solidFill>
                <a:effectLst/>
                <a:latin typeface="Arial" panose="020B0604020202020204" pitchFamily="34" charset="0"/>
                <a:cs typeface="Arial" panose="020B0604020202020204" pitchFamily="34" charset="0"/>
              </a:rPr>
              <a:t>Hoewel aan de totstandkoming van deze uitgave de uiterste zorg is besteed, aanvaarden de auteur(s), redacteur(s) en uitgever van Kennisnet geen aansprakelijkheid voor eventuele fouten of onvolkomenheden.</a:t>
            </a:r>
          </a:p>
          <a:p>
            <a:endParaRPr lang="nl-NL" sz="1100" b="0" dirty="0">
              <a:solidFill>
                <a:srgbClr val="172474"/>
              </a:solidFill>
              <a:effectLst/>
              <a:latin typeface="Arial" panose="020B0604020202020204" pitchFamily="34" charset="0"/>
              <a:cs typeface="Arial" panose="020B0604020202020204" pitchFamily="34" charset="0"/>
            </a:endParaRPr>
          </a:p>
          <a:p>
            <a:r>
              <a:rPr lang="nl-NL" sz="1100" dirty="0">
                <a:solidFill>
                  <a:srgbClr val="172474"/>
                </a:solidFill>
                <a:effectLst/>
                <a:latin typeface="Arial" panose="020B0604020202020204" pitchFamily="34" charset="0"/>
                <a:cs typeface="Arial" panose="020B0604020202020204" pitchFamily="34" charset="0"/>
              </a:rPr>
              <a:t>Over Kennisnet</a:t>
            </a:r>
          </a:p>
          <a:p>
            <a:r>
              <a:rPr lang="nl-NL" sz="1100" b="0" dirty="0">
                <a:solidFill>
                  <a:srgbClr val="172474"/>
                </a:solidFill>
                <a:effectLst/>
                <a:latin typeface="Arial" panose="020B0604020202020204" pitchFamily="34" charset="0"/>
                <a:cs typeface="Arial" panose="020B0604020202020204" pitchFamily="34" charset="0"/>
              </a:rPr>
              <a:t>Goed onderwijs legt de basis voor leven, leren en werken en daagt leerlingen en studenten uit om het beste uit zichzelf te halen. Dat vraagt om onderwijs dat inspeelt op sociale, economische en technologische ontwikkelingen. Kennisnet ondersteunt besturen in het primair onderwijs (po), het voortgezet onderwijs (vo) en het middelbaar beroepsonderwijs (mbo) bij een professionele inzet van ICT en is voor scholen de gids en bouwer van het ICT-fundament.</a:t>
            </a:r>
            <a:endParaRPr lang="nl-NL" sz="1100" b="0" dirty="0">
              <a:effectLst/>
              <a:latin typeface="Arial" panose="020B0604020202020204" pitchFamily="34" charset="0"/>
              <a:cs typeface="Arial" panose="020B0604020202020204" pitchFamily="34" charset="0"/>
            </a:endParaRPr>
          </a:p>
        </p:txBody>
      </p:sp>
      <p:sp>
        <p:nvSpPr>
          <p:cNvPr id="8" name="Tijdelijke aanduiding voor inhoud 2">
            <a:extLst>
              <a:ext uri="{FF2B5EF4-FFF2-40B4-BE49-F238E27FC236}">
                <a16:creationId xmlns:a16="http://schemas.microsoft.com/office/drawing/2014/main" id="{FC43F6AD-7622-49F0-F4AF-49D62C0240C4}"/>
              </a:ext>
            </a:extLst>
          </p:cNvPr>
          <p:cNvSpPr txBox="1">
            <a:spLocks/>
          </p:cNvSpPr>
          <p:nvPr/>
        </p:nvSpPr>
        <p:spPr>
          <a:xfrm>
            <a:off x="8454795" y="1328651"/>
            <a:ext cx="3221268" cy="3251662"/>
          </a:xfrm>
          <a:prstGeom prst="rect">
            <a:avLst/>
          </a:prstGeom>
        </p:spPr>
        <p:txBody>
          <a:bodyPr lIns="0" tIns="0" rIns="0" bIns="0" numCol="1">
            <a:noAutofit/>
          </a:bodyPr>
          <a:lstStyle>
            <a:lvl1pPr marL="0" indent="0" algn="l" defTabSz="914400" rtl="0" eaLnBrk="1" latinLnBrk="0" hangingPunct="1">
              <a:lnSpc>
                <a:spcPct val="100000"/>
              </a:lnSpc>
              <a:spcBef>
                <a:spcPts val="0"/>
              </a:spcBef>
              <a:buClr>
                <a:srgbClr val="007AC3"/>
              </a:buClr>
              <a:buSzPct val="75000"/>
              <a:buFont typeface="Systeemlettertype regulier"/>
              <a:buNone/>
              <a:defRPr sz="1400" b="1" i="0" kern="1200" baseline="0">
                <a:solidFill>
                  <a:srgbClr val="172474"/>
                </a:solidFill>
                <a:latin typeface="Arial" charset="0"/>
                <a:ea typeface="Arial" charset="0"/>
                <a:cs typeface="Arial" charset="0"/>
              </a:defRPr>
            </a:lvl1pPr>
            <a:lvl2pPr marL="742950" indent="-285750" algn="l" defTabSz="914400" rtl="0" eaLnBrk="1" latinLnBrk="0" hangingPunct="1">
              <a:lnSpc>
                <a:spcPct val="100000"/>
              </a:lnSpc>
              <a:spcBef>
                <a:spcPts val="0"/>
              </a:spcBef>
              <a:buClr>
                <a:srgbClr val="007AC3"/>
              </a:buClr>
              <a:buSzPct val="75000"/>
              <a:buFont typeface=".LucidaGrandeUI" charset="0"/>
              <a:buChar char="►"/>
              <a:defRPr sz="2000" b="0" i="0" kern="1200">
                <a:solidFill>
                  <a:srgbClr val="172474"/>
                </a:solidFill>
                <a:latin typeface="Arial" charset="0"/>
                <a:ea typeface="Arial" charset="0"/>
                <a:cs typeface="Arial" charset="0"/>
              </a:defRPr>
            </a:lvl2pPr>
            <a:lvl3pPr marL="363538" indent="-188913"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3pPr>
            <a:lvl4pPr marL="539750" indent="-17462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4pPr>
            <a:lvl5pPr marL="715963" indent="-18097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100" b="0" dirty="0">
                <a:effectLst/>
                <a:latin typeface="Arial" panose="020B0604020202020204" pitchFamily="34" charset="0"/>
                <a:cs typeface="Arial" panose="020B0604020202020204" pitchFamily="34" charset="0"/>
              </a:rPr>
              <a:t>De schoolafspraken generatieve AI zijn tot stand gekomen in samenwerking met VO-raad, PO-Raad, AOb, NOLAI, SIVON en OCW.</a:t>
            </a:r>
          </a:p>
          <a:p>
            <a:endParaRPr lang="nl-NL" sz="1100" b="0" dirty="0">
              <a:effectLst/>
              <a:latin typeface="Arial" panose="020B0604020202020204" pitchFamily="34" charset="0"/>
              <a:cs typeface="Arial" panose="020B0604020202020204" pitchFamily="34" charset="0"/>
            </a:endParaRPr>
          </a:p>
          <a:p>
            <a:r>
              <a:rPr lang="nl-NL" sz="1100" b="0" dirty="0">
                <a:effectLst/>
                <a:latin typeface="Arial" panose="020B0604020202020204" pitchFamily="34" charset="0"/>
                <a:cs typeface="Arial" panose="020B0604020202020204" pitchFamily="34" charset="0"/>
              </a:rPr>
              <a:t>Kennisnet wordt gefinancierd door het ministerie van Onderwijs, Cultuur en Wetenschap (OCW).</a:t>
            </a:r>
          </a:p>
          <a:p>
            <a:endParaRPr lang="nl-NL" sz="1100" b="0" dirty="0">
              <a:effectLst/>
              <a:latin typeface="Arial" panose="020B0604020202020204" pitchFamily="34" charset="0"/>
              <a:cs typeface="Arial" panose="020B0604020202020204" pitchFamily="34" charset="0"/>
            </a:endParaRPr>
          </a:p>
          <a:p>
            <a:endParaRPr lang="nl-NL" sz="1100" b="0" dirty="0">
              <a:effectLst/>
              <a:latin typeface="Arial" panose="020B0604020202020204" pitchFamily="34" charset="0"/>
              <a:cs typeface="Arial" panose="020B0604020202020204" pitchFamily="34" charset="0"/>
            </a:endParaRPr>
          </a:p>
          <a:p>
            <a:endParaRPr lang="nl-NL" sz="1100" b="0" dirty="0">
              <a:effectLst/>
              <a:latin typeface="Arial" panose="020B0604020202020204" pitchFamily="34" charset="0"/>
              <a:cs typeface="Arial" panose="020B0604020202020204" pitchFamily="34" charset="0"/>
            </a:endParaRPr>
          </a:p>
          <a:p>
            <a:endParaRPr lang="nl-NL" sz="1100" b="0" dirty="0">
              <a:effectLst/>
              <a:latin typeface="Arial" panose="020B0604020202020204" pitchFamily="34" charset="0"/>
              <a:cs typeface="Arial" panose="020B0604020202020204" pitchFamily="34" charset="0"/>
            </a:endParaRPr>
          </a:p>
          <a:p>
            <a:r>
              <a:rPr lang="nl-NL" sz="1100" b="0" dirty="0">
                <a:effectLst/>
                <a:latin typeface="Arial" panose="020B0604020202020204" pitchFamily="34" charset="0"/>
                <a:cs typeface="Arial" panose="020B0604020202020204" pitchFamily="34" charset="0"/>
              </a:rPr>
              <a:t>De gebruiker mag deze publicatie kopiëren, verspreiden, doorgeven, remixen en afgeleide werken maken onder de voorwaarden van de verwijzing naar Stichting Kennisnet, Astrid Buijs, Michel Cents en een link / bron / vindplaats van dit document (</a:t>
            </a:r>
            <a:r>
              <a:rPr lang="nl-NL" sz="1100" b="0" i="1" dirty="0">
                <a:solidFill>
                  <a:srgbClr val="007AC3"/>
                </a:solidFill>
                <a:effectLst/>
                <a:latin typeface="Arial" panose="020B0604020202020204" pitchFamily="34" charset="0"/>
                <a:cs typeface="Arial" panose="020B0604020202020204" pitchFamily="34" charset="0"/>
                <a:hlinkClick r:id="rId2"/>
              </a:rPr>
              <a:t>Creative </a:t>
            </a:r>
            <a:r>
              <a:rPr lang="nl-NL" sz="1100" b="0" i="1" dirty="0" err="1">
                <a:solidFill>
                  <a:srgbClr val="007AC3"/>
                </a:solidFill>
                <a:effectLst/>
                <a:latin typeface="Arial" panose="020B0604020202020204" pitchFamily="34" charset="0"/>
                <a:cs typeface="Arial" panose="020B0604020202020204" pitchFamily="34" charset="0"/>
                <a:hlinkClick r:id="rId2"/>
              </a:rPr>
              <a:t>Commons</a:t>
            </a:r>
            <a:r>
              <a:rPr lang="nl-NL" sz="1100" b="0" i="1" dirty="0">
                <a:solidFill>
                  <a:srgbClr val="007AC3"/>
                </a:solidFill>
                <a:effectLst/>
                <a:latin typeface="Arial" panose="020B0604020202020204" pitchFamily="34" charset="0"/>
                <a:cs typeface="Arial" panose="020B0604020202020204" pitchFamily="34" charset="0"/>
                <a:hlinkClick r:id="rId2"/>
              </a:rPr>
              <a:t> CC-BY-4.0</a:t>
            </a:r>
            <a:r>
              <a:rPr lang="nl-NL" sz="1100" b="0" dirty="0">
                <a:effectLst/>
                <a:latin typeface="Arial" panose="020B0604020202020204" pitchFamily="34" charset="0"/>
                <a:cs typeface="Arial" panose="020B0604020202020204" pitchFamily="34" charset="0"/>
              </a:rPr>
              <a:t>).</a:t>
            </a:r>
          </a:p>
          <a:p>
            <a:endParaRPr lang="nl-NL" sz="1100" b="0" dirty="0">
              <a:effectLst/>
              <a:latin typeface="Arial" panose="020B0604020202020204" pitchFamily="34" charset="0"/>
              <a:cs typeface="Arial" panose="020B0604020202020204" pitchFamily="34" charset="0"/>
            </a:endParaRPr>
          </a:p>
          <a:p>
            <a:r>
              <a:rPr lang="nl-NL" sz="1100" b="0" i="1" dirty="0">
                <a:solidFill>
                  <a:srgbClr val="007AC3"/>
                </a:solidFill>
                <a:effectLst/>
                <a:latin typeface="Arial" panose="020B0604020202020204" pitchFamily="34" charset="0"/>
                <a:cs typeface="Arial" panose="020B0604020202020204" pitchFamily="34" charset="0"/>
                <a:hlinkClick r:id="rId3"/>
              </a:rPr>
              <a:t>kennisnet.nl</a:t>
            </a:r>
            <a:endParaRPr lang="nl-NL" sz="1100" b="0" i="1" dirty="0">
              <a:solidFill>
                <a:srgbClr val="007AC3"/>
              </a:solidFill>
              <a:effectLst/>
              <a:latin typeface="Arial" panose="020B0604020202020204" pitchFamily="34" charset="0"/>
              <a:cs typeface="Arial" panose="020B0604020202020204" pitchFamily="34" charset="0"/>
            </a:endParaRPr>
          </a:p>
        </p:txBody>
      </p:sp>
      <p:pic>
        <p:nvPicPr>
          <p:cNvPr id="10" name="Afbeelding 9">
            <a:extLst>
              <a:ext uri="{FF2B5EF4-FFF2-40B4-BE49-F238E27FC236}">
                <a16:creationId xmlns:a16="http://schemas.microsoft.com/office/drawing/2014/main" id="{5DD71972-ABBD-E1F3-55D0-4C7BC13EB1B6}"/>
              </a:ext>
            </a:extLst>
          </p:cNvPr>
          <p:cNvPicPr>
            <a:picLocks noChangeAspect="1"/>
          </p:cNvPicPr>
          <p:nvPr/>
        </p:nvPicPr>
        <p:blipFill>
          <a:blip r:embed="rId4"/>
          <a:stretch>
            <a:fillRect/>
          </a:stretch>
        </p:blipFill>
        <p:spPr>
          <a:xfrm>
            <a:off x="8454795" y="2514229"/>
            <a:ext cx="1048315" cy="369531"/>
          </a:xfrm>
          <a:prstGeom prst="rect">
            <a:avLst/>
          </a:prstGeom>
        </p:spPr>
      </p:pic>
      <p:sp>
        <p:nvSpPr>
          <p:cNvPr id="11" name="Tijdelijke aanduiding voor inhoud 2">
            <a:extLst>
              <a:ext uri="{FF2B5EF4-FFF2-40B4-BE49-F238E27FC236}">
                <a16:creationId xmlns:a16="http://schemas.microsoft.com/office/drawing/2014/main" id="{3634B155-60D5-A9F1-E738-667A1CD97429}"/>
              </a:ext>
            </a:extLst>
          </p:cNvPr>
          <p:cNvSpPr txBox="1">
            <a:spLocks/>
          </p:cNvSpPr>
          <p:nvPr/>
        </p:nvSpPr>
        <p:spPr>
          <a:xfrm>
            <a:off x="8454795" y="4701515"/>
            <a:ext cx="2580337" cy="1290000"/>
          </a:xfrm>
          <a:prstGeom prst="rect">
            <a:avLst/>
          </a:prstGeom>
        </p:spPr>
        <p:txBody>
          <a:bodyPr lIns="0" tIns="0" rIns="0" bIns="0" numCol="1" anchor="b" anchorCtr="0">
            <a:noAutofit/>
          </a:bodyPr>
          <a:lstStyle>
            <a:lvl1pPr marL="0" indent="0" algn="l" defTabSz="914400" rtl="0" eaLnBrk="1" latinLnBrk="0" hangingPunct="1">
              <a:lnSpc>
                <a:spcPct val="100000"/>
              </a:lnSpc>
              <a:spcBef>
                <a:spcPts val="0"/>
              </a:spcBef>
              <a:buClr>
                <a:srgbClr val="007AC3"/>
              </a:buClr>
              <a:buSzPct val="75000"/>
              <a:buFont typeface="Systeemlettertype regulier"/>
              <a:buNone/>
              <a:defRPr sz="1400" b="1" i="0" kern="1200" baseline="0">
                <a:solidFill>
                  <a:srgbClr val="172474"/>
                </a:solidFill>
                <a:latin typeface="Arial" charset="0"/>
                <a:ea typeface="Arial" charset="0"/>
                <a:cs typeface="Arial" charset="0"/>
              </a:defRPr>
            </a:lvl1pPr>
            <a:lvl2pPr marL="742950" indent="-285750" algn="l" defTabSz="914400" rtl="0" eaLnBrk="1" latinLnBrk="0" hangingPunct="1">
              <a:lnSpc>
                <a:spcPct val="100000"/>
              </a:lnSpc>
              <a:spcBef>
                <a:spcPts val="0"/>
              </a:spcBef>
              <a:buClr>
                <a:srgbClr val="007AC3"/>
              </a:buClr>
              <a:buSzPct val="75000"/>
              <a:buFont typeface=".LucidaGrandeUI" charset="0"/>
              <a:buChar char="►"/>
              <a:defRPr sz="2000" b="0" i="0" kern="1200">
                <a:solidFill>
                  <a:srgbClr val="172474"/>
                </a:solidFill>
                <a:latin typeface="Arial" charset="0"/>
                <a:ea typeface="Arial" charset="0"/>
                <a:cs typeface="Arial" charset="0"/>
              </a:defRPr>
            </a:lvl2pPr>
            <a:lvl3pPr marL="363538" indent="-188913"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3pPr>
            <a:lvl4pPr marL="539750" indent="-17462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4pPr>
            <a:lvl5pPr marL="715963" indent="-18097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71450" algn="l"/>
              </a:tabLst>
            </a:pPr>
            <a:r>
              <a:rPr lang="nl-NL" altLang="nl-NL" sz="1100" dirty="0"/>
              <a:t>Kennisnet</a:t>
            </a:r>
          </a:p>
          <a:p>
            <a:pPr>
              <a:tabLst>
                <a:tab pos="171450" algn="l"/>
              </a:tabLst>
            </a:pPr>
            <a:r>
              <a:rPr lang="nl-NL" altLang="nl-NL" sz="1100" b="0" dirty="0"/>
              <a:t>Postbus 778</a:t>
            </a:r>
          </a:p>
          <a:p>
            <a:pPr>
              <a:tabLst>
                <a:tab pos="171450" algn="l"/>
              </a:tabLst>
            </a:pPr>
            <a:r>
              <a:rPr lang="nl-NL" altLang="nl-NL" sz="1100" b="0" dirty="0"/>
              <a:t>2700 AT Zoetermeer</a:t>
            </a:r>
          </a:p>
          <a:p>
            <a:pPr>
              <a:tabLst>
                <a:tab pos="171450" algn="l"/>
              </a:tabLst>
            </a:pPr>
            <a:endParaRPr lang="nl-NL" altLang="nl-NL" sz="1100" b="0" dirty="0"/>
          </a:p>
          <a:p>
            <a:pPr>
              <a:tabLst>
                <a:tab pos="171450" algn="l"/>
              </a:tabLst>
            </a:pPr>
            <a:r>
              <a:rPr lang="nl-NL" altLang="nl-NL" sz="1100" b="0" dirty="0">
                <a:solidFill>
                  <a:srgbClr val="007AC3"/>
                </a:solidFill>
              </a:rPr>
              <a:t>T</a:t>
            </a:r>
            <a:r>
              <a:rPr lang="nl-NL" altLang="nl-NL" sz="1100" b="0" dirty="0"/>
              <a:t> 	0800 321 22 33</a:t>
            </a:r>
          </a:p>
          <a:p>
            <a:pPr>
              <a:tabLst>
                <a:tab pos="171450" algn="l"/>
              </a:tabLst>
            </a:pPr>
            <a:r>
              <a:rPr lang="nl-NL" altLang="nl-NL" sz="1100" b="0" dirty="0">
                <a:solidFill>
                  <a:srgbClr val="007AC3"/>
                </a:solidFill>
              </a:rPr>
              <a:t>E</a:t>
            </a:r>
            <a:r>
              <a:rPr lang="nl-NL" altLang="nl-NL" sz="1100" b="0" dirty="0"/>
              <a:t>	</a:t>
            </a:r>
            <a:r>
              <a:rPr lang="nl-NL" altLang="nl-NL" sz="1100" b="0" dirty="0" err="1"/>
              <a:t>support@kennisnet.nl</a:t>
            </a:r>
            <a:endParaRPr lang="nl-NL" altLang="nl-NL" sz="1100" b="0" dirty="0"/>
          </a:p>
          <a:p>
            <a:pPr>
              <a:tabLst>
                <a:tab pos="171450" algn="l"/>
              </a:tabLst>
            </a:pPr>
            <a:r>
              <a:rPr lang="nl-NL" altLang="nl-NL" sz="1100" b="0" dirty="0">
                <a:solidFill>
                  <a:srgbClr val="007AC3"/>
                </a:solidFill>
              </a:rPr>
              <a:t>I</a:t>
            </a:r>
            <a:r>
              <a:rPr lang="nl-NL" altLang="nl-NL" sz="1100" b="0" dirty="0"/>
              <a:t> 	</a:t>
            </a:r>
            <a:r>
              <a:rPr lang="nl-NL" altLang="nl-NL" sz="1100" b="0" dirty="0" err="1"/>
              <a:t>kennisnet.nl</a:t>
            </a:r>
            <a:r>
              <a:rPr lang="nl-NL" altLang="nl-NL" sz="1100" b="0" dirty="0"/>
              <a:t> </a:t>
            </a:r>
          </a:p>
        </p:txBody>
      </p:sp>
      <p:sp>
        <p:nvSpPr>
          <p:cNvPr id="12" name="Tijdelijke aanduiding voor inhoud 2">
            <a:extLst>
              <a:ext uri="{FF2B5EF4-FFF2-40B4-BE49-F238E27FC236}">
                <a16:creationId xmlns:a16="http://schemas.microsoft.com/office/drawing/2014/main" id="{C57863BA-E848-1A9F-3BB6-426FF6553280}"/>
              </a:ext>
            </a:extLst>
          </p:cNvPr>
          <p:cNvSpPr txBox="1">
            <a:spLocks/>
          </p:cNvSpPr>
          <p:nvPr/>
        </p:nvSpPr>
        <p:spPr>
          <a:xfrm>
            <a:off x="442913" y="304800"/>
            <a:ext cx="3781425" cy="455611"/>
          </a:xfrm>
          <a:prstGeom prst="rect">
            <a:avLst/>
          </a:prstGeom>
        </p:spPr>
        <p:txBody>
          <a:bodyPr lIns="0" tIns="0" rIns="0" bIns="0" numCol="1">
            <a:noAutofit/>
          </a:bodyPr>
          <a:lstStyle>
            <a:lvl1pPr marL="0" indent="0" algn="l" defTabSz="914400" rtl="0" eaLnBrk="1" latinLnBrk="0" hangingPunct="1">
              <a:lnSpc>
                <a:spcPct val="100000"/>
              </a:lnSpc>
              <a:spcBef>
                <a:spcPts val="0"/>
              </a:spcBef>
              <a:buClr>
                <a:srgbClr val="007AC3"/>
              </a:buClr>
              <a:buSzPct val="75000"/>
              <a:buFont typeface="Systeemlettertype regulier"/>
              <a:buNone/>
              <a:defRPr sz="2000" b="0" i="0" kern="1200" baseline="0">
                <a:solidFill>
                  <a:schemeClr val="accent1"/>
                </a:solidFill>
                <a:latin typeface="Arial" charset="0"/>
                <a:ea typeface="Arial" charset="0"/>
                <a:cs typeface="Arial" charset="0"/>
              </a:defRPr>
            </a:lvl1pPr>
            <a:lvl2pPr marL="742950" indent="-285750" algn="l" defTabSz="914400" rtl="0" eaLnBrk="1" latinLnBrk="0" hangingPunct="1">
              <a:lnSpc>
                <a:spcPct val="100000"/>
              </a:lnSpc>
              <a:spcBef>
                <a:spcPts val="0"/>
              </a:spcBef>
              <a:buClr>
                <a:srgbClr val="007AC3"/>
              </a:buClr>
              <a:buSzPct val="75000"/>
              <a:buFont typeface=".LucidaGrandeUI" charset="0"/>
              <a:buChar char="►"/>
              <a:defRPr sz="2000" b="0" i="0" kern="1200">
                <a:solidFill>
                  <a:srgbClr val="172474"/>
                </a:solidFill>
                <a:latin typeface="Arial" charset="0"/>
                <a:ea typeface="Arial" charset="0"/>
                <a:cs typeface="Arial" charset="0"/>
              </a:defRPr>
            </a:lvl2pPr>
            <a:lvl3pPr marL="363538" indent="-188913"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3pPr>
            <a:lvl4pPr marL="539750" indent="-17462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4pPr>
            <a:lvl5pPr marL="715963" indent="-180975" algn="l" defTabSz="914400" rtl="0" eaLnBrk="1" latinLnBrk="0" hangingPunct="1">
              <a:lnSpc>
                <a:spcPct val="90000"/>
              </a:lnSpc>
              <a:spcBef>
                <a:spcPts val="0"/>
              </a:spcBef>
              <a:buClr>
                <a:srgbClr val="007AC3"/>
              </a:buClr>
              <a:buSzPct val="75000"/>
              <a:buFont typeface="Calibri" pitchFamily="34" charset="0"/>
              <a:buChar char="-"/>
              <a:defRPr sz="16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tLang="nl-NL" dirty="0">
                <a:solidFill>
                  <a:srgbClr val="172474"/>
                </a:solidFill>
              </a:rPr>
              <a:t>Colofon</a:t>
            </a:r>
          </a:p>
        </p:txBody>
      </p:sp>
    </p:spTree>
    <p:extLst>
      <p:ext uri="{BB962C8B-B14F-4D97-AF65-F5344CB8AC3E}">
        <p14:creationId xmlns:p14="http://schemas.microsoft.com/office/powerpoint/2010/main" val="200295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BDC0-A123-8E3C-F17A-8927025FA0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D6332C-F3F2-3A64-F61D-B9D509E576D5}"/>
              </a:ext>
            </a:extLst>
          </p:cNvPr>
          <p:cNvSpPr>
            <a:spLocks noGrp="1"/>
          </p:cNvSpPr>
          <p:nvPr>
            <p:ph type="title"/>
          </p:nvPr>
        </p:nvSpPr>
        <p:spPr/>
        <p:txBody>
          <a:bodyPr anchor="t" anchorCtr="0">
            <a:normAutofit/>
          </a:bodyPr>
          <a:lstStyle/>
          <a:p>
            <a:r>
              <a:rPr lang="nl-NL" sz="3400" dirty="0"/>
              <a:t>Zo gebruik je deze PowerPoint</a:t>
            </a:r>
          </a:p>
        </p:txBody>
      </p:sp>
      <p:sp>
        <p:nvSpPr>
          <p:cNvPr id="3" name="Tijdelijke aanduiding voor inhoud 2">
            <a:extLst>
              <a:ext uri="{FF2B5EF4-FFF2-40B4-BE49-F238E27FC236}">
                <a16:creationId xmlns:a16="http://schemas.microsoft.com/office/drawing/2014/main" id="{B6C771BF-6D80-FC42-3204-B4890EFB40D3}"/>
              </a:ext>
            </a:extLst>
          </p:cNvPr>
          <p:cNvSpPr>
            <a:spLocks noGrp="1"/>
          </p:cNvSpPr>
          <p:nvPr>
            <p:ph idx="10"/>
          </p:nvPr>
        </p:nvSpPr>
        <p:spPr/>
        <p:txBody>
          <a:bodyPr/>
          <a:lstStyle/>
          <a:p>
            <a:r>
              <a:rPr lang="nl-NL" dirty="0"/>
              <a:t>Deze PowerPoint helpt je om in 75 minuten te komen tot afspraken over het gebruik van generatieve AI in jouw school.</a:t>
            </a:r>
          </a:p>
          <a:p>
            <a:r>
              <a:rPr lang="nl-NL" dirty="0"/>
              <a:t>Je kunt het programma afhankelijk van beschikbare tijd en kennis aanpassen of uitbreiden. Hier en daar wordt dit in de presentatie expliciet benoemd.</a:t>
            </a:r>
          </a:p>
          <a:p>
            <a:r>
              <a:rPr lang="nl-NL" dirty="0"/>
              <a:t>Bij elke dia vind je toelichting op de dia in de notities. Je kunt de notities weergeven door in de onderste balk van PowerPoint te klikken op notities.</a:t>
            </a:r>
          </a:p>
          <a:p>
            <a:r>
              <a:rPr lang="nl-NL" dirty="0">
                <a:effectLst/>
                <a:latin typeface="Helvetica" pitchFamily="2" charset="0"/>
              </a:rPr>
              <a:t>Let op: de afbeeldingen in deze presentatie zijn gegenereerd met AI. Ze laten een minder divers beeld zien van onderwijsprofessionals dan je op basis van de praktijk zou verwachten en tonen daarmee aan dat AI soms bevooroordeelde uitkomsten kan geven. De afbeeldingen zijn gegenereerd met behulp van </a:t>
            </a:r>
            <a:r>
              <a:rPr lang="nl-NL" dirty="0" err="1">
                <a:effectLst/>
                <a:latin typeface="Helvetica" pitchFamily="2" charset="0"/>
              </a:rPr>
              <a:t>ChatGPT</a:t>
            </a:r>
            <a:r>
              <a:rPr lang="nl-NL" dirty="0">
                <a:effectLst/>
                <a:latin typeface="Helvetica" pitchFamily="2" charset="0"/>
              </a:rPr>
              <a:t> (DALL-E 3).</a:t>
            </a:r>
            <a:endParaRPr lang="nl-NL" dirty="0"/>
          </a:p>
        </p:txBody>
      </p:sp>
      <p:sp>
        <p:nvSpPr>
          <p:cNvPr id="5" name="Tijdelijke aanduiding voor inhoud 2">
            <a:extLst>
              <a:ext uri="{FF2B5EF4-FFF2-40B4-BE49-F238E27FC236}">
                <a16:creationId xmlns:a16="http://schemas.microsoft.com/office/drawing/2014/main" id="{9023892B-1153-9AAE-9678-1F309E7A3C6D}"/>
              </a:ext>
            </a:extLst>
          </p:cNvPr>
          <p:cNvSpPr txBox="1">
            <a:spLocks/>
          </p:cNvSpPr>
          <p:nvPr/>
        </p:nvSpPr>
        <p:spPr>
          <a:xfrm>
            <a:off x="330213" y="263848"/>
            <a:ext cx="7600892" cy="466452"/>
          </a:xfrm>
          <a:prstGeom prst="rect">
            <a:avLst/>
          </a:prstGeom>
        </p:spPr>
        <p:txBody>
          <a:bodyPr vert="horz" lIns="91440" tIns="45720" rIns="91440" bIns="45720" numCol="1" rtlCol="0">
            <a:normAutofit/>
          </a:bodyPr>
          <a:lstStyle>
            <a:lvl1pPr marL="285750" indent="-285750" algn="l" defTabSz="914400" rtl="0" eaLnBrk="1" latinLnBrk="0" hangingPunct="1">
              <a:lnSpc>
                <a:spcPct val="90000"/>
              </a:lnSpc>
              <a:spcBef>
                <a:spcPts val="1000"/>
              </a:spcBef>
              <a:buClr>
                <a:srgbClr val="007AC3"/>
              </a:buClr>
              <a:buSzPct val="70000"/>
              <a:buFont typeface=".LucidaGrandeUI" charset="0"/>
              <a:buChar char="►"/>
              <a:defRPr sz="2000" b="0" i="0" kern="1200" baseline="0">
                <a:solidFill>
                  <a:srgbClr val="172474"/>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007AC3"/>
              </a:buClr>
              <a:buSzPct val="75000"/>
              <a:buFont typeface=".LucidaGrandeUI" charset="0"/>
              <a:buChar char="►"/>
              <a:defRPr sz="2000" b="0" i="0" kern="1200">
                <a:solidFill>
                  <a:srgbClr val="172474"/>
                </a:solidFill>
                <a:latin typeface="Arial" charset="0"/>
                <a:ea typeface="Arial" charset="0"/>
                <a:cs typeface="Arial" charset="0"/>
              </a:defRPr>
            </a:lvl2pPr>
            <a:lvl3pPr marL="363538" indent="-188913" algn="l" defTabSz="914400" rtl="0" eaLnBrk="1" latinLnBrk="0" hangingPunct="1">
              <a:lnSpc>
                <a:spcPct val="90000"/>
              </a:lnSpc>
              <a:spcBef>
                <a:spcPts val="500"/>
              </a:spcBef>
              <a:buClr>
                <a:srgbClr val="007AC3"/>
              </a:buClr>
              <a:buSzPct val="70000"/>
              <a:buFont typeface="Calibri" pitchFamily="34" charset="0"/>
              <a:buChar char="-"/>
              <a:defRPr sz="1600" b="0" i="0" kern="1200">
                <a:solidFill>
                  <a:srgbClr val="172474"/>
                </a:solidFill>
                <a:latin typeface="Arial" charset="0"/>
                <a:ea typeface="Arial" charset="0"/>
                <a:cs typeface="Arial" charset="0"/>
              </a:defRPr>
            </a:lvl3pPr>
            <a:lvl4pPr marL="539750" indent="-174625" algn="l" defTabSz="914400" rtl="0" eaLnBrk="1" latinLnBrk="0" hangingPunct="1">
              <a:lnSpc>
                <a:spcPct val="90000"/>
              </a:lnSpc>
              <a:spcBef>
                <a:spcPts val="500"/>
              </a:spcBef>
              <a:buClr>
                <a:srgbClr val="007AC3"/>
              </a:buClr>
              <a:buSzPct val="70000"/>
              <a:buFont typeface="Calibri" pitchFamily="34" charset="0"/>
              <a:buChar char="-"/>
              <a:defRPr sz="1600" b="0" i="0" kern="1200">
                <a:solidFill>
                  <a:srgbClr val="172474"/>
                </a:solidFill>
                <a:latin typeface="Arial" charset="0"/>
                <a:ea typeface="Arial" charset="0"/>
                <a:cs typeface="Arial" charset="0"/>
              </a:defRPr>
            </a:lvl4pPr>
            <a:lvl5pPr marL="715963" indent="-180975" algn="l" defTabSz="914400" rtl="0" eaLnBrk="1" latinLnBrk="0" hangingPunct="1">
              <a:lnSpc>
                <a:spcPct val="90000"/>
              </a:lnSpc>
              <a:spcBef>
                <a:spcPts val="500"/>
              </a:spcBef>
              <a:buClr>
                <a:srgbClr val="007AC3"/>
              </a:buClr>
              <a:buSzPct val="70000"/>
              <a:buFont typeface="Calibri" pitchFamily="34" charset="0"/>
              <a:buChar char="-"/>
              <a:defRPr sz="16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dirty="0">
                <a:highlight>
                  <a:srgbClr val="FFFF00"/>
                </a:highlight>
                <a:latin typeface="Open Sans" panose="020B0606030504020204" pitchFamily="34" charset="0"/>
                <a:ea typeface="Arial" panose="020B0604020202020204" pitchFamily="34" charset="0"/>
                <a:cs typeface="Arial" panose="020B0604020202020204" pitchFamily="34" charset="0"/>
              </a:rPr>
              <a:t>Let op: verwijder deze dia voor gebruik</a:t>
            </a:r>
            <a:endParaRPr lang="nl-NL" dirty="0"/>
          </a:p>
          <a:p>
            <a:endParaRPr lang="nl-NL" dirty="0"/>
          </a:p>
        </p:txBody>
      </p:sp>
    </p:spTree>
    <p:extLst>
      <p:ext uri="{BB962C8B-B14F-4D97-AF65-F5344CB8AC3E}">
        <p14:creationId xmlns:p14="http://schemas.microsoft.com/office/powerpoint/2010/main" val="13005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3BC23-5E9B-B11D-A1DC-891786BA0A57}"/>
              </a:ext>
            </a:extLst>
          </p:cNvPr>
          <p:cNvSpPr>
            <a:spLocks noGrp="1"/>
          </p:cNvSpPr>
          <p:nvPr>
            <p:ph type="title"/>
          </p:nvPr>
        </p:nvSpPr>
        <p:spPr/>
        <p:txBody>
          <a:bodyPr/>
          <a:lstStyle/>
          <a:p>
            <a:r>
              <a:rPr lang="nl-NL" dirty="0"/>
              <a:t>Programma</a:t>
            </a:r>
          </a:p>
        </p:txBody>
      </p:sp>
      <p:graphicFrame>
        <p:nvGraphicFramePr>
          <p:cNvPr id="4" name="Tijdelijke aanduiding voor inhoud 5">
            <a:extLst>
              <a:ext uri="{FF2B5EF4-FFF2-40B4-BE49-F238E27FC236}">
                <a16:creationId xmlns:a16="http://schemas.microsoft.com/office/drawing/2014/main" id="{931DBAE9-5898-FCFE-4B61-679EF2E528C6}"/>
              </a:ext>
            </a:extLst>
          </p:cNvPr>
          <p:cNvGraphicFramePr>
            <a:graphicFrameLocks noGrp="1"/>
          </p:cNvGraphicFramePr>
          <p:nvPr>
            <p:ph idx="10"/>
            <p:extLst>
              <p:ext uri="{D42A27DB-BD31-4B8C-83A1-F6EECF244321}">
                <p14:modId xmlns:p14="http://schemas.microsoft.com/office/powerpoint/2010/main" val="2264715461"/>
              </p:ext>
            </p:extLst>
          </p:nvPr>
        </p:nvGraphicFramePr>
        <p:xfrm>
          <a:off x="442913" y="1771200"/>
          <a:ext cx="11233150" cy="3342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9572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2F7A0-B0CC-08F0-5962-47C7CD871757}"/>
              </a:ext>
            </a:extLst>
          </p:cNvPr>
          <p:cNvSpPr>
            <a:spLocks noGrp="1"/>
          </p:cNvSpPr>
          <p:nvPr>
            <p:ph type="title"/>
          </p:nvPr>
        </p:nvSpPr>
        <p:spPr/>
        <p:txBody>
          <a:bodyPr/>
          <a:lstStyle/>
          <a:p>
            <a:r>
              <a:rPr lang="nl-NL" dirty="0">
                <a:solidFill>
                  <a:schemeClr val="bg1"/>
                </a:solidFill>
              </a:rPr>
              <a:t>Inleiding</a:t>
            </a:r>
          </a:p>
        </p:txBody>
      </p:sp>
    </p:spTree>
    <p:extLst>
      <p:ext uri="{BB962C8B-B14F-4D97-AF65-F5344CB8AC3E}">
        <p14:creationId xmlns:p14="http://schemas.microsoft.com/office/powerpoint/2010/main" val="3836624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46509-DE2A-5848-7F59-842969368403}"/>
              </a:ext>
            </a:extLst>
          </p:cNvPr>
          <p:cNvSpPr>
            <a:spLocks noGrp="1"/>
          </p:cNvSpPr>
          <p:nvPr>
            <p:ph type="title"/>
          </p:nvPr>
        </p:nvSpPr>
        <p:spPr/>
        <p:txBody>
          <a:bodyPr/>
          <a:lstStyle/>
          <a:p>
            <a:r>
              <a:rPr lang="nl-NL" dirty="0"/>
              <a:t>Doelen</a:t>
            </a:r>
          </a:p>
        </p:txBody>
      </p:sp>
      <p:sp>
        <p:nvSpPr>
          <p:cNvPr id="3" name="Tijdelijke aanduiding voor inhoud 2">
            <a:extLst>
              <a:ext uri="{FF2B5EF4-FFF2-40B4-BE49-F238E27FC236}">
                <a16:creationId xmlns:a16="http://schemas.microsoft.com/office/drawing/2014/main" id="{CF40AAFE-96F5-3709-27EA-22C70FE0E5D7}"/>
              </a:ext>
            </a:extLst>
          </p:cNvPr>
          <p:cNvSpPr>
            <a:spLocks noGrp="1"/>
          </p:cNvSpPr>
          <p:nvPr>
            <p:ph idx="10"/>
          </p:nvPr>
        </p:nvSpPr>
        <p:spPr>
          <a:xfrm>
            <a:off x="442913" y="1771200"/>
            <a:ext cx="5424487" cy="4177134"/>
          </a:xfrm>
        </p:spPr>
        <p:txBody>
          <a:bodyPr/>
          <a:lstStyle/>
          <a:p>
            <a:pPr marL="0" indent="0">
              <a:buNone/>
            </a:pPr>
            <a:r>
              <a:rPr lang="nl-NL" dirty="0"/>
              <a:t>Aan het eind van deze bijeenkomst:</a:t>
            </a:r>
          </a:p>
          <a:p>
            <a:r>
              <a:rPr lang="nl-NL" dirty="0"/>
              <a:t>weten we allemaal wat generatieve AI is.</a:t>
            </a:r>
          </a:p>
          <a:p>
            <a:r>
              <a:rPr lang="nl-NL" dirty="0"/>
              <a:t>hebben we afspraken gemaakt over het gebruik van generatieve AI in onze school door leraren en leerlingen.</a:t>
            </a:r>
          </a:p>
          <a:p>
            <a:r>
              <a:rPr lang="nl-NL" dirty="0"/>
              <a:t>hebben we meer grip op het gebruik van generatieve AI in onze school.</a:t>
            </a:r>
          </a:p>
        </p:txBody>
      </p:sp>
      <p:pic>
        <p:nvPicPr>
          <p:cNvPr id="4" name="Afbeelding 3" descr="Afbeelding met cirkel&#10;&#10;Door AI gegenereerde inhoud is mogelijk onjuist.">
            <a:extLst>
              <a:ext uri="{FF2B5EF4-FFF2-40B4-BE49-F238E27FC236}">
                <a16:creationId xmlns:a16="http://schemas.microsoft.com/office/drawing/2014/main" id="{A2A4B771-D290-86C4-C524-11694F5122F2}"/>
              </a:ext>
            </a:extLst>
          </p:cNvPr>
          <p:cNvPicPr>
            <a:picLocks noChangeAspect="1"/>
          </p:cNvPicPr>
          <p:nvPr/>
        </p:nvPicPr>
        <p:blipFill>
          <a:blip r:embed="rId3"/>
          <a:srcRect l="2256" r="10672" b="2"/>
          <a:stretch/>
        </p:blipFill>
        <p:spPr>
          <a:xfrm>
            <a:off x="6227064" y="1772816"/>
            <a:ext cx="5448999" cy="4177134"/>
          </a:xfrm>
          <a:prstGeom prst="rect">
            <a:avLst/>
          </a:prstGeom>
          <a:noFill/>
        </p:spPr>
      </p:pic>
      <p:sp>
        <p:nvSpPr>
          <p:cNvPr id="5" name="Tekstvak 4">
            <a:extLst>
              <a:ext uri="{FF2B5EF4-FFF2-40B4-BE49-F238E27FC236}">
                <a16:creationId xmlns:a16="http://schemas.microsoft.com/office/drawing/2014/main" id="{67877B83-C359-E6B4-3A38-1F7E8D3DF79B}"/>
              </a:ext>
            </a:extLst>
          </p:cNvPr>
          <p:cNvSpPr txBox="1"/>
          <p:nvPr/>
        </p:nvSpPr>
        <p:spPr>
          <a:xfrm>
            <a:off x="6239662" y="5547175"/>
            <a:ext cx="4236337" cy="402775"/>
          </a:xfrm>
          <a:prstGeom prst="rect">
            <a:avLst/>
          </a:prstGeom>
          <a:noFill/>
        </p:spPr>
        <p:txBody>
          <a:bodyPr wrap="square" lIns="108000" tIns="108000" rIns="108000" bIns="108000" rtlCol="0" anchor="b" anchorCtr="0">
            <a:spAutoFit/>
          </a:bodyPr>
          <a:lstStyle/>
          <a:p>
            <a:r>
              <a:rPr lang="nl-NL" sz="1200" dirty="0">
                <a:solidFill>
                  <a:schemeClr val="bg1"/>
                </a:solidFill>
                <a:effectLst/>
                <a:latin typeface="Helvetica" pitchFamily="2" charset="0"/>
              </a:rPr>
              <a:t>Afbeelding gegenereerd met </a:t>
            </a:r>
            <a:r>
              <a:rPr lang="nl-NL" sz="1200" dirty="0" err="1">
                <a:solidFill>
                  <a:schemeClr val="bg1"/>
                </a:solidFill>
                <a:effectLst/>
                <a:latin typeface="Helvetica" pitchFamily="2" charset="0"/>
              </a:rPr>
              <a:t>ChatGPT</a:t>
            </a:r>
            <a:endParaRPr lang="nl-NL" sz="1200" dirty="0">
              <a:solidFill>
                <a:schemeClr val="bg1"/>
              </a:solidFill>
              <a:effectLst/>
              <a:latin typeface="Helvetica" pitchFamily="2" charset="0"/>
            </a:endParaRPr>
          </a:p>
        </p:txBody>
      </p:sp>
    </p:spTree>
    <p:extLst>
      <p:ext uri="{BB962C8B-B14F-4D97-AF65-F5344CB8AC3E}">
        <p14:creationId xmlns:p14="http://schemas.microsoft.com/office/powerpoint/2010/main" val="208797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EB9E4-9F45-A661-018C-240572F83BB0}"/>
              </a:ext>
            </a:extLst>
          </p:cNvPr>
          <p:cNvSpPr>
            <a:spLocks noGrp="1"/>
          </p:cNvSpPr>
          <p:nvPr>
            <p:ph type="title"/>
          </p:nvPr>
        </p:nvSpPr>
        <p:spPr>
          <a:xfrm>
            <a:off x="442913" y="908050"/>
            <a:ext cx="11233150" cy="576734"/>
          </a:xfrm>
        </p:spPr>
        <p:txBody>
          <a:bodyPr/>
          <a:lstStyle/>
          <a:p>
            <a:r>
              <a:rPr lang="nl-NL" dirty="0"/>
              <a:t>Wat is generatieve AI en hoe werkt het?</a:t>
            </a:r>
          </a:p>
        </p:txBody>
      </p:sp>
      <p:pic>
        <p:nvPicPr>
          <p:cNvPr id="3" name="Onlinemedia 2" title="Wat is generatieve AI?">
            <a:hlinkClick r:id="" action="ppaction://media"/>
            <a:extLst>
              <a:ext uri="{FF2B5EF4-FFF2-40B4-BE49-F238E27FC236}">
                <a16:creationId xmlns:a16="http://schemas.microsoft.com/office/drawing/2014/main" id="{77BC0DBE-4BA2-774D-234B-AE6BEE070894}"/>
              </a:ext>
            </a:extLst>
          </p:cNvPr>
          <p:cNvPicPr>
            <a:picLocks noGrp="1" noRot="1" noChangeAspect="1"/>
          </p:cNvPicPr>
          <p:nvPr>
            <p:ph type="media" sz="quarter" idx="12"/>
            <a:videoFile r:link="rId1"/>
          </p:nvPr>
        </p:nvPicPr>
        <p:blipFill>
          <a:blip r:embed="rId4"/>
          <a:stretch>
            <a:fillRect/>
          </a:stretch>
        </p:blipFill>
        <p:spPr>
          <a:xfrm>
            <a:off x="447675" y="1773238"/>
            <a:ext cx="7415213" cy="4176712"/>
          </a:xfrm>
          <a:prstGeom prst="rect">
            <a:avLst/>
          </a:prstGeom>
        </p:spPr>
      </p:pic>
    </p:spTree>
    <p:extLst>
      <p:ext uri="{BB962C8B-B14F-4D97-AF65-F5344CB8AC3E}">
        <p14:creationId xmlns:p14="http://schemas.microsoft.com/office/powerpoint/2010/main" val="37665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8AD95-C7E2-C12D-27D2-D9992217A036}"/>
            </a:ext>
          </a:extLst>
        </p:cNvPr>
        <p:cNvGrpSpPr/>
        <p:nvPr/>
      </p:nvGrpSpPr>
      <p:grpSpPr>
        <a:xfrm>
          <a:off x="0" y="0"/>
          <a:ext cx="0" cy="0"/>
          <a:chOff x="0" y="0"/>
          <a:chExt cx="0" cy="0"/>
        </a:xfrm>
      </p:grpSpPr>
      <p:sp>
        <p:nvSpPr>
          <p:cNvPr id="19" name="Content Placeholder 1">
            <a:extLst>
              <a:ext uri="{FF2B5EF4-FFF2-40B4-BE49-F238E27FC236}">
                <a16:creationId xmlns:a16="http://schemas.microsoft.com/office/drawing/2014/main" id="{63FA041C-F020-FFF3-0CC7-F05056A9C971}"/>
              </a:ext>
            </a:extLst>
          </p:cNvPr>
          <p:cNvSpPr>
            <a:spLocks noGrp="1"/>
          </p:cNvSpPr>
          <p:nvPr>
            <p:ph idx="11"/>
          </p:nvPr>
        </p:nvSpPr>
        <p:spPr>
          <a:xfrm>
            <a:off x="6993467" y="1772816"/>
            <a:ext cx="4683600" cy="4177134"/>
          </a:xfrm>
        </p:spPr>
        <p:txBody>
          <a:bodyPr>
            <a:noAutofit/>
          </a:bodyPr>
          <a:lstStyle/>
          <a:p>
            <a:r>
              <a:rPr lang="nl-NL" dirty="0"/>
              <a:t>samenstellen en verbeteren van lessen</a:t>
            </a:r>
          </a:p>
          <a:p>
            <a:r>
              <a:rPr lang="nl-NL" dirty="0"/>
              <a:t>bedenken van werkvormen en leeractiviteiten</a:t>
            </a:r>
          </a:p>
          <a:p>
            <a:r>
              <a:rPr lang="nl-NL" dirty="0"/>
              <a:t>personaliseren van opdrachten</a:t>
            </a:r>
          </a:p>
          <a:p>
            <a:r>
              <a:rPr lang="nl-NL" dirty="0"/>
              <a:t>bedenken van voorbeelden</a:t>
            </a:r>
          </a:p>
          <a:p>
            <a:r>
              <a:rPr lang="nl-NL" dirty="0"/>
              <a:t>maken van </a:t>
            </a:r>
            <a:r>
              <a:rPr lang="nl-NL" dirty="0" err="1"/>
              <a:t>rubrics</a:t>
            </a:r>
            <a:endParaRPr lang="nl-NL" dirty="0"/>
          </a:p>
          <a:p>
            <a:r>
              <a:rPr lang="nl-NL" dirty="0"/>
              <a:t>creëren van toets- en reflectievragen</a:t>
            </a:r>
          </a:p>
          <a:p>
            <a:r>
              <a:rPr lang="nl-NL" dirty="0"/>
              <a:t>maken van samenvattingen, gespreksverslagen en notulen</a:t>
            </a:r>
          </a:p>
          <a:p>
            <a:r>
              <a:rPr lang="nl-NL" dirty="0"/>
              <a:t>agendabeheer</a:t>
            </a:r>
          </a:p>
          <a:p>
            <a:endParaRPr lang="en-US" dirty="0"/>
          </a:p>
        </p:txBody>
      </p:sp>
      <p:sp>
        <p:nvSpPr>
          <p:cNvPr id="21" name="Title 2">
            <a:extLst>
              <a:ext uri="{FF2B5EF4-FFF2-40B4-BE49-F238E27FC236}">
                <a16:creationId xmlns:a16="http://schemas.microsoft.com/office/drawing/2014/main" id="{C7679F7D-253D-2144-6184-63B632EC7F05}"/>
              </a:ext>
            </a:extLst>
          </p:cNvPr>
          <p:cNvSpPr>
            <a:spLocks noGrp="1"/>
          </p:cNvSpPr>
          <p:nvPr>
            <p:ph type="title"/>
          </p:nvPr>
        </p:nvSpPr>
        <p:spPr/>
        <p:txBody>
          <a:bodyPr>
            <a:normAutofit/>
          </a:bodyPr>
          <a:lstStyle/>
          <a:p>
            <a:pPr marL="0" indent="0">
              <a:buNone/>
            </a:pPr>
            <a:r>
              <a:rPr lang="en-US" sz="3400" b="1" dirty="0" err="1"/>
              <a:t>Generatieve</a:t>
            </a:r>
            <a:r>
              <a:rPr lang="en-US" sz="3400" b="1" dirty="0"/>
              <a:t> AI </a:t>
            </a:r>
            <a:r>
              <a:rPr lang="en-US" sz="3400" b="1" dirty="0" err="1"/>
              <a:t>als</a:t>
            </a:r>
            <a:r>
              <a:rPr lang="en-US" sz="3400" b="1" dirty="0"/>
              <a:t> </a:t>
            </a:r>
            <a:r>
              <a:rPr lang="en-US" sz="3400" b="1" dirty="0" err="1"/>
              <a:t>gereedschap</a:t>
            </a:r>
            <a:r>
              <a:rPr lang="en-US" sz="3400" b="1" dirty="0"/>
              <a:t> van de </a:t>
            </a:r>
            <a:r>
              <a:rPr lang="en-US" sz="3400" b="1" dirty="0" err="1"/>
              <a:t>leraar</a:t>
            </a:r>
            <a:endParaRPr lang="nl-NL" sz="3400" b="1" dirty="0"/>
          </a:p>
        </p:txBody>
      </p:sp>
      <p:sp>
        <p:nvSpPr>
          <p:cNvPr id="3" name="Tijdelijke aanduiding voor inhoud 2">
            <a:extLst>
              <a:ext uri="{FF2B5EF4-FFF2-40B4-BE49-F238E27FC236}">
                <a16:creationId xmlns:a16="http://schemas.microsoft.com/office/drawing/2014/main" id="{F3591547-5182-1F80-3EB5-75FFE9047B96}"/>
              </a:ext>
            </a:extLst>
          </p:cNvPr>
          <p:cNvSpPr>
            <a:spLocks noGrp="1"/>
          </p:cNvSpPr>
          <p:nvPr>
            <p:ph idx="10"/>
          </p:nvPr>
        </p:nvSpPr>
        <p:spPr/>
        <p:txBody>
          <a:bodyPr/>
          <a:lstStyle/>
          <a:p>
            <a:endParaRPr lang="nl-NL"/>
          </a:p>
        </p:txBody>
      </p:sp>
      <p:pic>
        <p:nvPicPr>
          <p:cNvPr id="4" name="Tijdelijke aanduiding voor inhoud 5" descr="Afbeelding met Menselijk gezicht, glimlach, kleding, persoon&#10;&#10;Door AI gegenereerde inhoud is mogelijk onjuist.">
            <a:extLst>
              <a:ext uri="{FF2B5EF4-FFF2-40B4-BE49-F238E27FC236}">
                <a16:creationId xmlns:a16="http://schemas.microsoft.com/office/drawing/2014/main" id="{11982BD5-97F4-367A-879B-4B2EA0B528FF}"/>
              </a:ext>
            </a:extLst>
          </p:cNvPr>
          <p:cNvPicPr>
            <a:picLocks noChangeAspect="1"/>
          </p:cNvPicPr>
          <p:nvPr/>
        </p:nvPicPr>
        <p:blipFill rotWithShape="1">
          <a:blip r:embed="rId3"/>
          <a:srcRect l="-9" r="-9"/>
          <a:stretch/>
        </p:blipFill>
        <p:spPr>
          <a:xfrm>
            <a:off x="442913" y="1773238"/>
            <a:ext cx="6265068" cy="4176712"/>
          </a:xfrm>
          <a:prstGeom prst="rect">
            <a:avLst/>
          </a:prstGeom>
        </p:spPr>
      </p:pic>
      <p:sp>
        <p:nvSpPr>
          <p:cNvPr id="6" name="Tekstvak 5">
            <a:extLst>
              <a:ext uri="{FF2B5EF4-FFF2-40B4-BE49-F238E27FC236}">
                <a16:creationId xmlns:a16="http://schemas.microsoft.com/office/drawing/2014/main" id="{4C4CA2E6-D2AD-FCF1-F8EA-8D30B3824C37}"/>
              </a:ext>
            </a:extLst>
          </p:cNvPr>
          <p:cNvSpPr txBox="1"/>
          <p:nvPr/>
        </p:nvSpPr>
        <p:spPr>
          <a:xfrm>
            <a:off x="442913" y="5547175"/>
            <a:ext cx="4236337" cy="402775"/>
          </a:xfrm>
          <a:prstGeom prst="rect">
            <a:avLst/>
          </a:prstGeom>
          <a:noFill/>
        </p:spPr>
        <p:txBody>
          <a:bodyPr wrap="square" lIns="108000" tIns="108000" rIns="108000" bIns="108000" rtlCol="0" anchor="b" anchorCtr="0">
            <a:spAutoFit/>
          </a:bodyPr>
          <a:lstStyle/>
          <a:p>
            <a:r>
              <a:rPr lang="nl-NL" sz="1200" dirty="0">
                <a:solidFill>
                  <a:schemeClr val="bg1"/>
                </a:solidFill>
                <a:effectLst/>
                <a:latin typeface="Helvetica" pitchFamily="2" charset="0"/>
              </a:rPr>
              <a:t>Afbeelding gegenereerd met </a:t>
            </a:r>
            <a:r>
              <a:rPr lang="nl-NL" sz="1200" dirty="0" err="1">
                <a:solidFill>
                  <a:schemeClr val="bg1"/>
                </a:solidFill>
                <a:effectLst/>
                <a:latin typeface="Helvetica" pitchFamily="2" charset="0"/>
              </a:rPr>
              <a:t>ChatGPT</a:t>
            </a:r>
            <a:endParaRPr lang="nl-NL" sz="1200" dirty="0">
              <a:solidFill>
                <a:schemeClr val="bg1"/>
              </a:solidFill>
              <a:effectLst/>
              <a:latin typeface="Helvetica" pitchFamily="2" charset="0"/>
            </a:endParaRPr>
          </a:p>
        </p:txBody>
      </p:sp>
    </p:spTree>
    <p:extLst>
      <p:ext uri="{BB962C8B-B14F-4D97-AF65-F5344CB8AC3E}">
        <p14:creationId xmlns:p14="http://schemas.microsoft.com/office/powerpoint/2010/main" val="2280365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78ED6A-CB50-3270-2EB3-255FE7599D80}"/>
              </a:ext>
            </a:extLst>
          </p:cNvPr>
          <p:cNvSpPr>
            <a:spLocks noGrp="1"/>
          </p:cNvSpPr>
          <p:nvPr>
            <p:ph type="title"/>
          </p:nvPr>
        </p:nvSpPr>
        <p:spPr/>
        <p:txBody>
          <a:bodyPr/>
          <a:lstStyle/>
          <a:p>
            <a:r>
              <a:rPr lang="nl-NL" dirty="0"/>
              <a:t>Generatieve AI is niet neutraal</a:t>
            </a:r>
          </a:p>
        </p:txBody>
      </p:sp>
      <p:sp>
        <p:nvSpPr>
          <p:cNvPr id="4" name="Tijdelijke aanduiding voor inhoud 3">
            <a:extLst>
              <a:ext uri="{FF2B5EF4-FFF2-40B4-BE49-F238E27FC236}">
                <a16:creationId xmlns:a16="http://schemas.microsoft.com/office/drawing/2014/main" id="{5EC7DAE3-5E6F-594E-7CB2-1CAA16E2B1C5}"/>
              </a:ext>
            </a:extLst>
          </p:cNvPr>
          <p:cNvSpPr>
            <a:spLocks noGrp="1"/>
          </p:cNvSpPr>
          <p:nvPr>
            <p:ph idx="10"/>
          </p:nvPr>
        </p:nvSpPr>
        <p:spPr>
          <a:xfrm>
            <a:off x="442913" y="5588001"/>
            <a:ext cx="3595687" cy="421217"/>
          </a:xfrm>
        </p:spPr>
        <p:txBody>
          <a:bodyPr tIns="0" anchor="b" anchorCtr="0"/>
          <a:lstStyle/>
          <a:p>
            <a:pPr marL="0" indent="0" algn="ctr">
              <a:buNone/>
            </a:pPr>
            <a:r>
              <a:rPr lang="nl-NL" dirty="0"/>
              <a:t>Onderwijsassistent</a:t>
            </a:r>
          </a:p>
        </p:txBody>
      </p:sp>
      <p:pic>
        <p:nvPicPr>
          <p:cNvPr id="5" name="Tijdelijke aanduiding voor inhoud 13" descr="Afbeelding met Menselijk gezicht, persoon, kleding, overdekt&#10;&#10;Door AI gegenereerde inhoud is mogelijk onjuist.">
            <a:extLst>
              <a:ext uri="{FF2B5EF4-FFF2-40B4-BE49-F238E27FC236}">
                <a16:creationId xmlns:a16="http://schemas.microsoft.com/office/drawing/2014/main" id="{A9E95764-0A87-3E5A-50F1-4B3E88038495}"/>
              </a:ext>
            </a:extLst>
          </p:cNvPr>
          <p:cNvPicPr>
            <a:picLocks noChangeAspect="1"/>
          </p:cNvPicPr>
          <p:nvPr/>
        </p:nvPicPr>
        <p:blipFill>
          <a:blip r:embed="rId3"/>
          <a:srcRect l="13275" r="22915"/>
          <a:stretch/>
        </p:blipFill>
        <p:spPr>
          <a:xfrm>
            <a:off x="442913" y="1773238"/>
            <a:ext cx="3588026" cy="3748616"/>
          </a:xfrm>
          <a:prstGeom prst="rect">
            <a:avLst/>
          </a:prstGeom>
        </p:spPr>
      </p:pic>
      <p:pic>
        <p:nvPicPr>
          <p:cNvPr id="6" name="Tijdelijke aanduiding voor inhoud 21" descr="Afbeelding met Menselijk gezicht, persoon, overdekt, glimlach&#10;&#10;Door AI gegenereerde inhoud is mogelijk onjuist.">
            <a:extLst>
              <a:ext uri="{FF2B5EF4-FFF2-40B4-BE49-F238E27FC236}">
                <a16:creationId xmlns:a16="http://schemas.microsoft.com/office/drawing/2014/main" id="{A00CBEF1-B3CD-DA71-215D-82A842FD4D31}"/>
              </a:ext>
            </a:extLst>
          </p:cNvPr>
          <p:cNvPicPr>
            <a:picLocks noChangeAspect="1"/>
          </p:cNvPicPr>
          <p:nvPr/>
        </p:nvPicPr>
        <p:blipFill>
          <a:blip r:embed="rId4"/>
          <a:srcRect l="11495" r="22648"/>
          <a:stretch/>
        </p:blipFill>
        <p:spPr>
          <a:xfrm>
            <a:off x="4265474" y="1773238"/>
            <a:ext cx="3588026" cy="3748616"/>
          </a:xfrm>
          <a:prstGeom prst="rect">
            <a:avLst/>
          </a:prstGeom>
        </p:spPr>
      </p:pic>
      <p:pic>
        <p:nvPicPr>
          <p:cNvPr id="7" name="Afbeelding 6" descr="Afbeelding met kleding, persoon, Menselijk gezicht, overdekt&#10;&#10;Door AI gegenereerde inhoud is mogelijk onjuist.">
            <a:extLst>
              <a:ext uri="{FF2B5EF4-FFF2-40B4-BE49-F238E27FC236}">
                <a16:creationId xmlns:a16="http://schemas.microsoft.com/office/drawing/2014/main" id="{38E2D039-DD1A-A177-F081-5F98B9F9737B}"/>
              </a:ext>
            </a:extLst>
          </p:cNvPr>
          <p:cNvPicPr>
            <a:picLocks noChangeAspect="1"/>
          </p:cNvPicPr>
          <p:nvPr/>
        </p:nvPicPr>
        <p:blipFill>
          <a:blip r:embed="rId5"/>
          <a:srcRect l="7653" t="4751" r="5587" b="4751"/>
          <a:stretch/>
        </p:blipFill>
        <p:spPr>
          <a:xfrm>
            <a:off x="8088036" y="1773238"/>
            <a:ext cx="3588027" cy="3748616"/>
          </a:xfrm>
          <a:prstGeom prst="rect">
            <a:avLst/>
          </a:prstGeom>
        </p:spPr>
      </p:pic>
      <p:sp>
        <p:nvSpPr>
          <p:cNvPr id="8" name="Tijdelijke aanduiding voor inhoud 3">
            <a:extLst>
              <a:ext uri="{FF2B5EF4-FFF2-40B4-BE49-F238E27FC236}">
                <a16:creationId xmlns:a16="http://schemas.microsoft.com/office/drawing/2014/main" id="{458793C9-6618-ECDB-9DE2-0336232159B2}"/>
              </a:ext>
            </a:extLst>
          </p:cNvPr>
          <p:cNvSpPr txBox="1">
            <a:spLocks/>
          </p:cNvSpPr>
          <p:nvPr/>
        </p:nvSpPr>
        <p:spPr>
          <a:xfrm>
            <a:off x="4267200" y="5588001"/>
            <a:ext cx="3595687" cy="421217"/>
          </a:xfrm>
          <a:prstGeom prst="rect">
            <a:avLst/>
          </a:prstGeom>
        </p:spPr>
        <p:txBody>
          <a:bodyPr vert="horz" lIns="0" tIns="0" rIns="0" bIns="0" numCol="1" rtlCol="0" anchor="b" anchorCtr="0">
            <a:noAutofit/>
          </a:bodyPr>
          <a:lstStyle>
            <a:lvl1pPr marL="285750" indent="-285750" algn="l" defTabSz="914400" rtl="0" eaLnBrk="1" latinLnBrk="0" hangingPunct="1">
              <a:lnSpc>
                <a:spcPct val="100000"/>
              </a:lnSpc>
              <a:spcBef>
                <a:spcPts val="0"/>
              </a:spcBef>
              <a:buClr>
                <a:srgbClr val="007AC3"/>
              </a:buClr>
              <a:buSzPct val="70000"/>
              <a:buFont typeface=".LucidaGrandeUI" charset="0"/>
              <a:buChar char="►"/>
              <a:defRPr sz="2000" b="0" i="0" kern="1200" baseline="0">
                <a:solidFill>
                  <a:srgbClr val="172474"/>
                </a:solidFill>
                <a:latin typeface="Arial" charset="0"/>
                <a:ea typeface="Arial" charset="0"/>
                <a:cs typeface="Arial" charset="0"/>
              </a:defRPr>
            </a:lvl1pPr>
            <a:lvl2pPr marL="742950" indent="-285750" algn="l" defTabSz="914400" rtl="0" eaLnBrk="1" latinLnBrk="0" hangingPunct="1">
              <a:lnSpc>
                <a:spcPct val="100000"/>
              </a:lnSpc>
              <a:spcBef>
                <a:spcPts val="0"/>
              </a:spcBef>
              <a:buClr>
                <a:srgbClr val="007AC3"/>
              </a:buClr>
              <a:buSzPct val="75000"/>
              <a:buFont typeface=".LucidaGrandeUI" charset="0"/>
              <a:buChar char="►"/>
              <a:defRPr sz="2000" b="0" i="0" kern="1200">
                <a:solidFill>
                  <a:srgbClr val="172474"/>
                </a:solidFill>
                <a:latin typeface="Arial" charset="0"/>
                <a:ea typeface="Arial" charset="0"/>
                <a:cs typeface="Arial" charset="0"/>
              </a:defRPr>
            </a:lvl2pPr>
            <a:lvl3pPr marL="363538" indent="-188913" algn="l" defTabSz="914400" rtl="0" eaLnBrk="1" latinLnBrk="0" hangingPunct="1">
              <a:lnSpc>
                <a:spcPct val="90000"/>
              </a:lnSpc>
              <a:spcBef>
                <a:spcPts val="0"/>
              </a:spcBef>
              <a:buClr>
                <a:srgbClr val="007AC3"/>
              </a:buClr>
              <a:buSzPct val="70000"/>
              <a:buFont typeface="Calibri" pitchFamily="34" charset="0"/>
              <a:buChar char="-"/>
              <a:defRPr sz="1600" b="0" i="0" kern="1200">
                <a:solidFill>
                  <a:srgbClr val="172474"/>
                </a:solidFill>
                <a:latin typeface="Arial" charset="0"/>
                <a:ea typeface="Arial" charset="0"/>
                <a:cs typeface="Arial" charset="0"/>
              </a:defRPr>
            </a:lvl3pPr>
            <a:lvl4pPr marL="539750" indent="-174625" algn="l" defTabSz="914400" rtl="0" eaLnBrk="1" latinLnBrk="0" hangingPunct="1">
              <a:lnSpc>
                <a:spcPct val="90000"/>
              </a:lnSpc>
              <a:spcBef>
                <a:spcPts val="0"/>
              </a:spcBef>
              <a:buClr>
                <a:srgbClr val="007AC3"/>
              </a:buClr>
              <a:buSzPct val="70000"/>
              <a:buFont typeface="Calibri" pitchFamily="34" charset="0"/>
              <a:buChar char="-"/>
              <a:defRPr sz="1600" b="0" i="0" kern="1200">
                <a:solidFill>
                  <a:srgbClr val="172474"/>
                </a:solidFill>
                <a:latin typeface="Arial" charset="0"/>
                <a:ea typeface="Arial" charset="0"/>
                <a:cs typeface="Arial" charset="0"/>
              </a:defRPr>
            </a:lvl4pPr>
            <a:lvl5pPr marL="715963" indent="-180975" algn="l" defTabSz="914400" rtl="0" eaLnBrk="1" latinLnBrk="0" hangingPunct="1">
              <a:lnSpc>
                <a:spcPct val="90000"/>
              </a:lnSpc>
              <a:spcBef>
                <a:spcPts val="0"/>
              </a:spcBef>
              <a:buClr>
                <a:srgbClr val="007AC3"/>
              </a:buClr>
              <a:buSzPct val="70000"/>
              <a:buFont typeface="Calibri" pitchFamily="34" charset="0"/>
              <a:buChar char="-"/>
              <a:defRPr sz="16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LucidaGrandeUI" charset="0"/>
              <a:buNone/>
            </a:pPr>
            <a:r>
              <a:rPr lang="nl-NL" sz="1800" dirty="0"/>
              <a:t>Leraar</a:t>
            </a:r>
          </a:p>
        </p:txBody>
      </p:sp>
      <p:sp>
        <p:nvSpPr>
          <p:cNvPr id="9" name="Tijdelijke aanduiding voor inhoud 3">
            <a:extLst>
              <a:ext uri="{FF2B5EF4-FFF2-40B4-BE49-F238E27FC236}">
                <a16:creationId xmlns:a16="http://schemas.microsoft.com/office/drawing/2014/main" id="{5501FF7D-890A-3FE3-04AC-A767D7DBA2EF}"/>
              </a:ext>
            </a:extLst>
          </p:cNvPr>
          <p:cNvSpPr txBox="1">
            <a:spLocks/>
          </p:cNvSpPr>
          <p:nvPr/>
        </p:nvSpPr>
        <p:spPr>
          <a:xfrm>
            <a:off x="8077200" y="5588001"/>
            <a:ext cx="3595687" cy="421217"/>
          </a:xfrm>
          <a:prstGeom prst="rect">
            <a:avLst/>
          </a:prstGeom>
        </p:spPr>
        <p:txBody>
          <a:bodyPr vert="horz" lIns="0" tIns="0" rIns="0" bIns="0" numCol="1" rtlCol="0" anchor="b" anchorCtr="0">
            <a:noAutofit/>
          </a:bodyPr>
          <a:lstStyle>
            <a:lvl1pPr marL="285750" indent="-285750" algn="l" defTabSz="914400" rtl="0" eaLnBrk="1" latinLnBrk="0" hangingPunct="1">
              <a:lnSpc>
                <a:spcPct val="100000"/>
              </a:lnSpc>
              <a:spcBef>
                <a:spcPts val="0"/>
              </a:spcBef>
              <a:buClr>
                <a:srgbClr val="007AC3"/>
              </a:buClr>
              <a:buSzPct val="70000"/>
              <a:buFont typeface=".LucidaGrandeUI" charset="0"/>
              <a:buChar char="►"/>
              <a:defRPr sz="2000" b="0" i="0" kern="1200" baseline="0">
                <a:solidFill>
                  <a:srgbClr val="172474"/>
                </a:solidFill>
                <a:latin typeface="Arial" charset="0"/>
                <a:ea typeface="Arial" charset="0"/>
                <a:cs typeface="Arial" charset="0"/>
              </a:defRPr>
            </a:lvl1pPr>
            <a:lvl2pPr marL="742950" indent="-285750" algn="l" defTabSz="914400" rtl="0" eaLnBrk="1" latinLnBrk="0" hangingPunct="1">
              <a:lnSpc>
                <a:spcPct val="100000"/>
              </a:lnSpc>
              <a:spcBef>
                <a:spcPts val="0"/>
              </a:spcBef>
              <a:buClr>
                <a:srgbClr val="007AC3"/>
              </a:buClr>
              <a:buSzPct val="75000"/>
              <a:buFont typeface=".LucidaGrandeUI" charset="0"/>
              <a:buChar char="►"/>
              <a:defRPr sz="2000" b="0" i="0" kern="1200">
                <a:solidFill>
                  <a:srgbClr val="172474"/>
                </a:solidFill>
                <a:latin typeface="Arial" charset="0"/>
                <a:ea typeface="Arial" charset="0"/>
                <a:cs typeface="Arial" charset="0"/>
              </a:defRPr>
            </a:lvl2pPr>
            <a:lvl3pPr marL="363538" indent="-188913" algn="l" defTabSz="914400" rtl="0" eaLnBrk="1" latinLnBrk="0" hangingPunct="1">
              <a:lnSpc>
                <a:spcPct val="90000"/>
              </a:lnSpc>
              <a:spcBef>
                <a:spcPts val="0"/>
              </a:spcBef>
              <a:buClr>
                <a:srgbClr val="007AC3"/>
              </a:buClr>
              <a:buSzPct val="70000"/>
              <a:buFont typeface="Calibri" pitchFamily="34" charset="0"/>
              <a:buChar char="-"/>
              <a:defRPr sz="1600" b="0" i="0" kern="1200">
                <a:solidFill>
                  <a:srgbClr val="172474"/>
                </a:solidFill>
                <a:latin typeface="Arial" charset="0"/>
                <a:ea typeface="Arial" charset="0"/>
                <a:cs typeface="Arial" charset="0"/>
              </a:defRPr>
            </a:lvl3pPr>
            <a:lvl4pPr marL="539750" indent="-174625" algn="l" defTabSz="914400" rtl="0" eaLnBrk="1" latinLnBrk="0" hangingPunct="1">
              <a:lnSpc>
                <a:spcPct val="90000"/>
              </a:lnSpc>
              <a:spcBef>
                <a:spcPts val="0"/>
              </a:spcBef>
              <a:buClr>
                <a:srgbClr val="007AC3"/>
              </a:buClr>
              <a:buSzPct val="70000"/>
              <a:buFont typeface="Calibri" pitchFamily="34" charset="0"/>
              <a:buChar char="-"/>
              <a:defRPr sz="1600" b="0" i="0" kern="1200">
                <a:solidFill>
                  <a:srgbClr val="172474"/>
                </a:solidFill>
                <a:latin typeface="Arial" charset="0"/>
                <a:ea typeface="Arial" charset="0"/>
                <a:cs typeface="Arial" charset="0"/>
              </a:defRPr>
            </a:lvl4pPr>
            <a:lvl5pPr marL="715963" indent="-180975" algn="l" defTabSz="914400" rtl="0" eaLnBrk="1" latinLnBrk="0" hangingPunct="1">
              <a:lnSpc>
                <a:spcPct val="90000"/>
              </a:lnSpc>
              <a:spcBef>
                <a:spcPts val="0"/>
              </a:spcBef>
              <a:buClr>
                <a:srgbClr val="007AC3"/>
              </a:buClr>
              <a:buSzPct val="70000"/>
              <a:buFont typeface="Calibri" pitchFamily="34" charset="0"/>
              <a:buChar char="-"/>
              <a:defRPr sz="1600" b="0" i="0" kern="1200">
                <a:solidFill>
                  <a:srgbClr val="1724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LucidaGrandeUI" charset="0"/>
              <a:buNone/>
            </a:pPr>
            <a:r>
              <a:rPr lang="nl-NL" sz="1800" dirty="0"/>
              <a:t>Schoolleider</a:t>
            </a:r>
          </a:p>
        </p:txBody>
      </p:sp>
      <p:sp>
        <p:nvSpPr>
          <p:cNvPr id="2" name="Tekstvak 1">
            <a:extLst>
              <a:ext uri="{FF2B5EF4-FFF2-40B4-BE49-F238E27FC236}">
                <a16:creationId xmlns:a16="http://schemas.microsoft.com/office/drawing/2014/main" id="{F5CE1066-89C3-3B83-C920-49819946EBFC}"/>
              </a:ext>
            </a:extLst>
          </p:cNvPr>
          <p:cNvSpPr txBox="1"/>
          <p:nvPr/>
        </p:nvSpPr>
        <p:spPr>
          <a:xfrm>
            <a:off x="442913" y="5107975"/>
            <a:ext cx="3603487" cy="402775"/>
          </a:xfrm>
          <a:prstGeom prst="rect">
            <a:avLst/>
          </a:prstGeom>
          <a:noFill/>
        </p:spPr>
        <p:txBody>
          <a:bodyPr wrap="square" lIns="108000" tIns="108000" rIns="108000" bIns="108000" rtlCol="0" anchor="b" anchorCtr="0">
            <a:spAutoFit/>
          </a:bodyPr>
          <a:lstStyle/>
          <a:p>
            <a:r>
              <a:rPr lang="nl-NL" sz="1200" dirty="0">
                <a:solidFill>
                  <a:schemeClr val="bg1"/>
                </a:solidFill>
                <a:effectLst/>
                <a:latin typeface="Helvetica" pitchFamily="2" charset="0"/>
              </a:rPr>
              <a:t>Afbeelding gegenereerd met </a:t>
            </a:r>
            <a:r>
              <a:rPr lang="nl-NL" sz="1200" dirty="0" err="1">
                <a:solidFill>
                  <a:schemeClr val="bg1"/>
                </a:solidFill>
                <a:effectLst/>
                <a:latin typeface="Helvetica" pitchFamily="2" charset="0"/>
              </a:rPr>
              <a:t>ChatGPT</a:t>
            </a:r>
            <a:endParaRPr lang="nl-NL" sz="1200" dirty="0">
              <a:solidFill>
                <a:schemeClr val="bg1"/>
              </a:solidFill>
              <a:effectLst/>
              <a:latin typeface="Helvetica" pitchFamily="2" charset="0"/>
            </a:endParaRPr>
          </a:p>
        </p:txBody>
      </p:sp>
      <p:sp>
        <p:nvSpPr>
          <p:cNvPr id="10" name="Tekstvak 9">
            <a:extLst>
              <a:ext uri="{FF2B5EF4-FFF2-40B4-BE49-F238E27FC236}">
                <a16:creationId xmlns:a16="http://schemas.microsoft.com/office/drawing/2014/main" id="{6D3A3AC7-03E5-5154-C943-994742FF320F}"/>
              </a:ext>
            </a:extLst>
          </p:cNvPr>
          <p:cNvSpPr txBox="1"/>
          <p:nvPr/>
        </p:nvSpPr>
        <p:spPr>
          <a:xfrm>
            <a:off x="4267200" y="5107975"/>
            <a:ext cx="3603487" cy="402775"/>
          </a:xfrm>
          <a:prstGeom prst="rect">
            <a:avLst/>
          </a:prstGeom>
          <a:noFill/>
        </p:spPr>
        <p:txBody>
          <a:bodyPr wrap="square" lIns="108000" tIns="108000" rIns="108000" bIns="108000" rtlCol="0" anchor="b" anchorCtr="0">
            <a:spAutoFit/>
          </a:bodyPr>
          <a:lstStyle/>
          <a:p>
            <a:r>
              <a:rPr lang="nl-NL" sz="1200" dirty="0">
                <a:solidFill>
                  <a:schemeClr val="bg1"/>
                </a:solidFill>
                <a:effectLst/>
                <a:latin typeface="Helvetica" pitchFamily="2" charset="0"/>
              </a:rPr>
              <a:t>Afbeelding gegenereerd met </a:t>
            </a:r>
            <a:r>
              <a:rPr lang="nl-NL" sz="1200" dirty="0" err="1">
                <a:solidFill>
                  <a:schemeClr val="bg1"/>
                </a:solidFill>
                <a:effectLst/>
                <a:latin typeface="Helvetica" pitchFamily="2" charset="0"/>
              </a:rPr>
              <a:t>ChatGPT</a:t>
            </a:r>
            <a:endParaRPr lang="nl-NL" sz="1200" dirty="0">
              <a:solidFill>
                <a:schemeClr val="bg1"/>
              </a:solidFill>
              <a:effectLst/>
              <a:latin typeface="Helvetica" pitchFamily="2" charset="0"/>
            </a:endParaRPr>
          </a:p>
        </p:txBody>
      </p:sp>
      <p:sp>
        <p:nvSpPr>
          <p:cNvPr id="11" name="Tekstvak 10">
            <a:extLst>
              <a:ext uri="{FF2B5EF4-FFF2-40B4-BE49-F238E27FC236}">
                <a16:creationId xmlns:a16="http://schemas.microsoft.com/office/drawing/2014/main" id="{ABA197F1-E680-6DA0-FFE6-B36F49A11C1B}"/>
              </a:ext>
            </a:extLst>
          </p:cNvPr>
          <p:cNvSpPr txBox="1"/>
          <p:nvPr/>
        </p:nvSpPr>
        <p:spPr>
          <a:xfrm>
            <a:off x="8077200" y="5107975"/>
            <a:ext cx="3603487" cy="402775"/>
          </a:xfrm>
          <a:prstGeom prst="rect">
            <a:avLst/>
          </a:prstGeom>
          <a:noFill/>
        </p:spPr>
        <p:txBody>
          <a:bodyPr wrap="square" lIns="108000" tIns="108000" rIns="108000" bIns="108000" rtlCol="0" anchor="b" anchorCtr="0">
            <a:spAutoFit/>
          </a:bodyPr>
          <a:lstStyle/>
          <a:p>
            <a:r>
              <a:rPr lang="nl-NL" sz="1200" dirty="0">
                <a:solidFill>
                  <a:schemeClr val="bg1"/>
                </a:solidFill>
                <a:effectLst/>
                <a:latin typeface="Helvetica" pitchFamily="2" charset="0"/>
              </a:rPr>
              <a:t>Afbeelding gegenereerd met </a:t>
            </a:r>
            <a:r>
              <a:rPr lang="nl-NL" sz="1200" dirty="0" err="1">
                <a:solidFill>
                  <a:schemeClr val="bg1"/>
                </a:solidFill>
                <a:effectLst/>
                <a:latin typeface="Helvetica" pitchFamily="2" charset="0"/>
              </a:rPr>
              <a:t>ChatGPT</a:t>
            </a:r>
            <a:endParaRPr lang="nl-NL" sz="1200" dirty="0">
              <a:solidFill>
                <a:schemeClr val="bg1"/>
              </a:solidFill>
              <a:effectLst/>
              <a:latin typeface="Helvetica" pitchFamily="2" charset="0"/>
            </a:endParaRPr>
          </a:p>
        </p:txBody>
      </p:sp>
    </p:spTree>
    <p:extLst>
      <p:ext uri="{BB962C8B-B14F-4D97-AF65-F5344CB8AC3E}">
        <p14:creationId xmlns:p14="http://schemas.microsoft.com/office/powerpoint/2010/main" val="2709684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376F91-D3F6-F404-A62F-D1A9E79DA331}"/>
              </a:ext>
            </a:extLst>
          </p:cNvPr>
          <p:cNvSpPr>
            <a:spLocks noGrp="1"/>
          </p:cNvSpPr>
          <p:nvPr>
            <p:ph type="title"/>
          </p:nvPr>
        </p:nvSpPr>
        <p:spPr/>
        <p:txBody>
          <a:bodyPr/>
          <a:lstStyle/>
          <a:p>
            <a:r>
              <a:rPr lang="nl-NL" dirty="0"/>
              <a:t>Wat speelt er in onze school?</a:t>
            </a:r>
          </a:p>
        </p:txBody>
      </p:sp>
      <p:sp>
        <p:nvSpPr>
          <p:cNvPr id="4" name="Tijdelijke aanduiding voor inhoud 3">
            <a:extLst>
              <a:ext uri="{FF2B5EF4-FFF2-40B4-BE49-F238E27FC236}">
                <a16:creationId xmlns:a16="http://schemas.microsoft.com/office/drawing/2014/main" id="{696FB518-2E09-DD34-4E04-599091C19B65}"/>
              </a:ext>
            </a:extLst>
          </p:cNvPr>
          <p:cNvSpPr>
            <a:spLocks noGrp="1"/>
          </p:cNvSpPr>
          <p:nvPr>
            <p:ph idx="10"/>
          </p:nvPr>
        </p:nvSpPr>
        <p:spPr>
          <a:xfrm>
            <a:off x="442913" y="1772816"/>
            <a:ext cx="5393865" cy="4177134"/>
          </a:xfrm>
        </p:spPr>
        <p:txBody>
          <a:bodyPr/>
          <a:lstStyle/>
          <a:p>
            <a:r>
              <a:rPr lang="nl-NL" dirty="0"/>
              <a:t>Wie heeft wel eens gebruik gemaakt van AI?</a:t>
            </a:r>
          </a:p>
          <a:p>
            <a:r>
              <a:rPr lang="nl-NL" dirty="0"/>
              <a:t>Van welke AI maakte je gebruik? </a:t>
            </a:r>
          </a:p>
          <a:p>
            <a:r>
              <a:rPr lang="nl-NL" dirty="0"/>
              <a:t>Waar heb je AI voor gebruikt?</a:t>
            </a:r>
          </a:p>
          <a:p>
            <a:r>
              <a:rPr lang="nl-NL" dirty="0"/>
              <a:t>Je wilt een handige AI-toepassing of tool gebruiken. Kan je dat zelf beslissen?</a:t>
            </a:r>
          </a:p>
          <a:p>
            <a:pPr marL="568800" lvl="1" indent="-284400">
              <a:buFont typeface="+mj-lt"/>
              <a:buAutoNum type="alphaLcPeriod"/>
            </a:pPr>
            <a:r>
              <a:rPr lang="nl-NL" sz="1800" dirty="0"/>
              <a:t>Nee, maar ik weet niet aan wie ik in onze school toestemming moet vragen.</a:t>
            </a:r>
          </a:p>
          <a:p>
            <a:pPr marL="568800" lvl="1" indent="-284400">
              <a:buFont typeface="+mj-lt"/>
              <a:buAutoNum type="alphaLcPeriod"/>
            </a:pPr>
            <a:r>
              <a:rPr lang="nl-NL" sz="1800" dirty="0"/>
              <a:t>Nee, er is eerst een toets op </a:t>
            </a:r>
            <a:r>
              <a:rPr lang="nl-NL" sz="1800" dirty="0" err="1"/>
              <a:t>privacyrisico’s</a:t>
            </a:r>
            <a:r>
              <a:rPr lang="nl-NL" sz="1800" dirty="0"/>
              <a:t> en een verwerkersovereenkomst nodig.</a:t>
            </a:r>
          </a:p>
          <a:p>
            <a:pPr marL="568800" lvl="1" indent="-284400">
              <a:buFont typeface="+mj-lt"/>
              <a:buAutoNum type="alphaLcPeriod"/>
            </a:pPr>
            <a:r>
              <a:rPr lang="nl-NL" sz="1800" dirty="0"/>
              <a:t>Nee, maar ik doe het stiekem toch.</a:t>
            </a:r>
          </a:p>
          <a:p>
            <a:pPr marL="568800" lvl="1" indent="-284400">
              <a:buFont typeface="+mj-lt"/>
              <a:buAutoNum type="alphaLcPeriod"/>
            </a:pPr>
            <a:r>
              <a:rPr lang="nl-NL" sz="1800" dirty="0"/>
              <a:t>Ja, want toestemming vragen duurt mij te lang.</a:t>
            </a:r>
          </a:p>
          <a:p>
            <a:pPr marL="568800" lvl="1" indent="-284400">
              <a:buFont typeface="+mj-lt"/>
              <a:buAutoNum type="alphaLcPeriod"/>
            </a:pPr>
            <a:r>
              <a:rPr lang="nl-NL" sz="1800" dirty="0"/>
              <a:t>Ja, want het gaat om een pilot.</a:t>
            </a:r>
            <a:endParaRPr lang="nl-NL" dirty="0"/>
          </a:p>
        </p:txBody>
      </p:sp>
      <p:pic>
        <p:nvPicPr>
          <p:cNvPr id="5" name="Afbeelding 4" descr="Afbeelding met overdekt, kunst&#10;&#10;Door AI gegenereerde inhoud is mogelijk onjuist.">
            <a:extLst>
              <a:ext uri="{FF2B5EF4-FFF2-40B4-BE49-F238E27FC236}">
                <a16:creationId xmlns:a16="http://schemas.microsoft.com/office/drawing/2014/main" id="{605B7947-8E14-168D-177A-5D3B2DD04DA2}"/>
              </a:ext>
            </a:extLst>
          </p:cNvPr>
          <p:cNvPicPr>
            <a:picLocks noChangeAspect="1"/>
          </p:cNvPicPr>
          <p:nvPr/>
        </p:nvPicPr>
        <p:blipFill rotWithShape="1">
          <a:blip r:embed="rId3"/>
          <a:srcRect l="3395" r="9494"/>
          <a:stretch/>
        </p:blipFill>
        <p:spPr>
          <a:xfrm>
            <a:off x="6225663" y="1773238"/>
            <a:ext cx="5450400" cy="4176712"/>
          </a:xfrm>
          <a:prstGeom prst="rect">
            <a:avLst/>
          </a:prstGeom>
          <a:noFill/>
        </p:spPr>
      </p:pic>
      <p:sp>
        <p:nvSpPr>
          <p:cNvPr id="7" name="Tekstvak 6">
            <a:extLst>
              <a:ext uri="{FF2B5EF4-FFF2-40B4-BE49-F238E27FC236}">
                <a16:creationId xmlns:a16="http://schemas.microsoft.com/office/drawing/2014/main" id="{4C34C8B8-8698-392F-68B7-41457E1D445B}"/>
              </a:ext>
            </a:extLst>
          </p:cNvPr>
          <p:cNvSpPr txBox="1"/>
          <p:nvPr/>
        </p:nvSpPr>
        <p:spPr>
          <a:xfrm>
            <a:off x="6239662" y="5547175"/>
            <a:ext cx="4236337" cy="402775"/>
          </a:xfrm>
          <a:prstGeom prst="rect">
            <a:avLst/>
          </a:prstGeom>
          <a:noFill/>
        </p:spPr>
        <p:txBody>
          <a:bodyPr wrap="square" lIns="108000" tIns="108000" rIns="108000" bIns="108000" rtlCol="0" anchor="b" anchorCtr="0">
            <a:spAutoFit/>
          </a:bodyPr>
          <a:lstStyle/>
          <a:p>
            <a:r>
              <a:rPr lang="nl-NL" sz="1200" dirty="0">
                <a:solidFill>
                  <a:schemeClr val="bg1"/>
                </a:solidFill>
                <a:effectLst/>
                <a:latin typeface="Helvetica" pitchFamily="2" charset="0"/>
              </a:rPr>
              <a:t>Afbeelding gegenereerd met </a:t>
            </a:r>
            <a:r>
              <a:rPr lang="nl-NL" sz="1200" dirty="0" err="1">
                <a:solidFill>
                  <a:schemeClr val="bg1"/>
                </a:solidFill>
                <a:effectLst/>
                <a:latin typeface="Helvetica" pitchFamily="2" charset="0"/>
              </a:rPr>
              <a:t>ChatGPT</a:t>
            </a:r>
            <a:endParaRPr lang="nl-NL" sz="1200" dirty="0">
              <a:solidFill>
                <a:schemeClr val="bg1"/>
              </a:solidFill>
              <a:effectLst/>
              <a:latin typeface="Helvetica" pitchFamily="2" charset="0"/>
            </a:endParaRPr>
          </a:p>
        </p:txBody>
      </p:sp>
    </p:spTree>
    <p:extLst>
      <p:ext uri="{BB962C8B-B14F-4D97-AF65-F5344CB8AC3E}">
        <p14:creationId xmlns:p14="http://schemas.microsoft.com/office/powerpoint/2010/main" val="1066768811"/>
      </p:ext>
    </p:extLst>
  </p:cSld>
  <p:clrMapOvr>
    <a:masterClrMapping/>
  </p:clrMapOvr>
</p:sld>
</file>

<file path=ppt/theme/theme1.xml><?xml version="1.0" encoding="utf-8"?>
<a:theme xmlns:a="http://schemas.openxmlformats.org/drawingml/2006/main" name="Kantoorthema">
  <a:themeElements>
    <a:clrScheme name="Kennisnet MAGENTA">
      <a:dk1>
        <a:srgbClr val="000000"/>
      </a:dk1>
      <a:lt1>
        <a:srgbClr val="FFFFFF"/>
      </a:lt1>
      <a:dk2>
        <a:srgbClr val="44546A"/>
      </a:dk2>
      <a:lt2>
        <a:srgbClr val="E7E6E6"/>
      </a:lt2>
      <a:accent1>
        <a:srgbClr val="007AC3"/>
      </a:accent1>
      <a:accent2>
        <a:srgbClr val="2E3192"/>
      </a:accent2>
      <a:accent3>
        <a:srgbClr val="D1006E"/>
      </a:accent3>
      <a:accent4>
        <a:srgbClr val="66AFDB"/>
      </a:accent4>
      <a:accent5>
        <a:srgbClr val="8283BE"/>
      </a:accent5>
      <a:accent6>
        <a:srgbClr val="E366A8"/>
      </a:accent6>
      <a:hlink>
        <a:srgbClr val="007AC3"/>
      </a:hlink>
      <a:folHlink>
        <a:srgbClr val="007A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Schoolafspraken schoolleider_Bewerkt-3" id="{2E72CA77-A1F5-9C42-8C1B-2B603FF413D1}" vid="{04ECBE6F-D2BB-864A-B074-3CA55990611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B347B86E2B0944AF1A60DB8E958095" ma:contentTypeVersion="13" ma:contentTypeDescription="Een nieuw document maken." ma:contentTypeScope="" ma:versionID="f05f0455af069573353a1e437a4be745">
  <xsd:schema xmlns:xsd="http://www.w3.org/2001/XMLSchema" xmlns:xs="http://www.w3.org/2001/XMLSchema" xmlns:p="http://schemas.microsoft.com/office/2006/metadata/properties" xmlns:ns2="040fb477-4667-41cc-9964-af11a2313098" xmlns:ns3="168cdb28-ace9-478f-8ae2-41775f15a61c" targetNamespace="http://schemas.microsoft.com/office/2006/metadata/properties" ma:root="true" ma:fieldsID="3b8dbeb4e7f9df8755978821c596aaeb" ns2:_="" ns3:_="">
    <xsd:import namespace="040fb477-4667-41cc-9964-af11a2313098"/>
    <xsd:import namespace="168cdb28-ace9-478f-8ae2-41775f15a61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fb477-4667-41cc-9964-af11a23130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99ab15d-996d-49bb-af37-1ae2e5a9148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8cdb28-ace9-478f-8ae2-41775f15a61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52ebe5-7d18-4958-be0a-71cda7e78527}" ma:internalName="TaxCatchAll" ma:showField="CatchAllData" ma:web="168cdb28-ace9-478f-8ae2-41775f15a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68cdb28-ace9-478f-8ae2-41775f15a61c" xsi:nil="true"/>
    <lcf76f155ced4ddcb4097134ff3c332f xmlns="040fb477-4667-41cc-9964-af11a231309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127FB2F-8576-4A64-A701-0B0AF75B34B9}">
  <ds:schemaRefs>
    <ds:schemaRef ds:uri="http://schemas.microsoft.com/sharepoint/v3/contenttype/forms"/>
  </ds:schemaRefs>
</ds:datastoreItem>
</file>

<file path=customXml/itemProps2.xml><?xml version="1.0" encoding="utf-8"?>
<ds:datastoreItem xmlns:ds="http://schemas.openxmlformats.org/officeDocument/2006/customXml" ds:itemID="{29EAC8F5-19E7-40B2-A21A-86EB6A931F88}">
  <ds:schemaRefs>
    <ds:schemaRef ds:uri="040fb477-4667-41cc-9964-af11a2313098"/>
    <ds:schemaRef ds:uri="168cdb28-ace9-478f-8ae2-41775f15a6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19500E-11A0-4BF7-8371-04782FA7E443}">
  <ds:schemaRefs>
    <ds:schemaRef ds:uri="http://schemas.openxmlformats.org/package/2006/metadata/core-properties"/>
    <ds:schemaRef ds:uri="040fb477-4667-41cc-9964-af11a2313098"/>
    <ds:schemaRef ds:uri="http://schemas.microsoft.com/office/2006/documentManagement/types"/>
    <ds:schemaRef ds:uri="http://purl.org/dc/dcmitype/"/>
    <ds:schemaRef ds:uri="http://purl.org/dc/elements/1.1/"/>
    <ds:schemaRef ds:uri="http://schemas.microsoft.com/office/infopath/2007/PartnerControls"/>
    <ds:schemaRef ds:uri="http://purl.org/dc/terms/"/>
    <ds:schemaRef ds:uri="http://schemas.microsoft.com/office/2006/metadata/properties"/>
    <ds:schemaRef ds:uri="168cdb28-ace9-478f-8ae2-41775f15a61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Kennisnet_Schoolafspraken generatieve AI_presentatie schoolleider</Template>
  <TotalTime>0</TotalTime>
  <Words>2082</Words>
  <Application>Microsoft Office PowerPoint</Application>
  <PresentationFormat>Breedbeeld</PresentationFormat>
  <Paragraphs>157</Paragraphs>
  <Slides>15</Slides>
  <Notes>13</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15</vt:i4>
      </vt:variant>
    </vt:vector>
  </HeadingPairs>
  <TitlesOfParts>
    <vt:vector size="24" baseType="lpstr">
      <vt:lpstr>.LucidaGrandeUI</vt:lpstr>
      <vt:lpstr>Aptos</vt:lpstr>
      <vt:lpstr>Arial</vt:lpstr>
      <vt:lpstr>Calibri</vt:lpstr>
      <vt:lpstr>Helvetica</vt:lpstr>
      <vt:lpstr>Open Sans</vt:lpstr>
      <vt:lpstr>Roboto</vt:lpstr>
      <vt:lpstr>Systeemlettertype regulier</vt:lpstr>
      <vt:lpstr>Kantoorthema</vt:lpstr>
      <vt:lpstr>Schoolafspraken  generatieve AI</vt:lpstr>
      <vt:lpstr>Zo gebruik je deze PowerPoint</vt:lpstr>
      <vt:lpstr>Programma</vt:lpstr>
      <vt:lpstr>Inleiding</vt:lpstr>
      <vt:lpstr>Doelen</vt:lpstr>
      <vt:lpstr>Wat is generatieve AI en hoe werkt het?</vt:lpstr>
      <vt:lpstr>Generatieve AI als gereedschap van de leraar</vt:lpstr>
      <vt:lpstr>Generatieve AI is niet neutraal</vt:lpstr>
      <vt:lpstr>Wat speelt er in onze school?</vt:lpstr>
      <vt:lpstr>Een doordachte keuze</vt:lpstr>
      <vt:lpstr>Welke afspraken vinden wij nodig? </vt:lpstr>
      <vt:lpstr>PowerPoint-presentatie</vt:lpstr>
      <vt:lpstr>Afspraken maken</vt:lpstr>
      <vt:lpstr>Vervolgstappen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Madwi Ratchasing</dc:creator>
  <cp:lastModifiedBy>Madwi Ratchasing</cp:lastModifiedBy>
  <cp:revision>1</cp:revision>
  <dcterms:created xsi:type="dcterms:W3CDTF">2025-05-22T14:43:02Z</dcterms:created>
  <dcterms:modified xsi:type="dcterms:W3CDTF">2025-05-22T14:44:28Z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0x010100C0B347B86E2B0944AF1A60DB8E958095</vt:lpwstr>
  </property>
  <property fmtid="{D5CDD505-2E9C-101B-9397-08002B2CF9AE}" pid="3" name="MediaServiceImageTags">
    <vt:lpwstr/>
  </property>
</Properties>
</file>