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79" r:id="rId5"/>
    <p:sldId id="272" r:id="rId6"/>
    <p:sldId id="278" r:id="rId7"/>
    <p:sldId id="266" r:id="rId8"/>
    <p:sldId id="273" r:id="rId9"/>
    <p:sldId id="274" r:id="rId10"/>
    <p:sldId id="276" r:id="rId11"/>
    <p:sldId id="277" r:id="rId1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eeg voorbeeld" id="{848C1B85-A9AF-48BA-ADDF-01ED6DE9025D}">
          <p14:sldIdLst>
            <p14:sldId id="279"/>
          </p14:sldIdLst>
        </p14:section>
        <p14:section name="Voorbeeld injects" id="{B3D5527F-D0FA-4D12-90BF-D71FC370D7AF}">
          <p14:sldIdLst>
            <p14:sldId id="272"/>
            <p14:sldId id="278"/>
            <p14:sldId id="266"/>
            <p14:sldId id="273"/>
            <p14:sldId id="274"/>
            <p14:sldId id="276"/>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886"/>
    <a:srgbClr val="F6F6F6"/>
    <a:srgbClr val="1BD741"/>
    <a:srgbClr val="C2C5CA"/>
    <a:srgbClr val="056EEA"/>
    <a:srgbClr val="717375"/>
    <a:srgbClr val="191919"/>
    <a:srgbClr val="3573CD"/>
    <a:srgbClr val="8486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12" autoAdjust="0"/>
    <p:restoredTop sz="93304" autoAdjust="0"/>
  </p:normalViewPr>
  <p:slideViewPr>
    <p:cSldViewPr snapToGrid="0">
      <p:cViewPr varScale="1">
        <p:scale>
          <a:sx n="36" d="100"/>
          <a:sy n="36" d="100"/>
        </p:scale>
        <p:origin x="884"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t van Piggelen" userId="7f93a94c-2b24-4910-9ab1-ccadb70fe393" providerId="ADAL" clId="{514CBED3-D4DC-439F-BDE8-EAAA60EE2A51}"/>
    <pc:docChg chg="undo custSel addSld delSld modSld sldOrd addSection delSection modSection">
      <pc:chgData name="Marit van Piggelen" userId="7f93a94c-2b24-4910-9ab1-ccadb70fe393" providerId="ADAL" clId="{514CBED3-D4DC-439F-BDE8-EAAA60EE2A51}" dt="2024-08-02T13:03:42.870" v="768" actId="20577"/>
      <pc:docMkLst>
        <pc:docMk/>
      </pc:docMkLst>
      <pc:sldChg chg="addSp delSp modSp mod">
        <pc:chgData name="Marit van Piggelen" userId="7f93a94c-2b24-4910-9ab1-ccadb70fe393" providerId="ADAL" clId="{514CBED3-D4DC-439F-BDE8-EAAA60EE2A51}" dt="2024-08-02T13:01:28.442" v="549" actId="20577"/>
        <pc:sldMkLst>
          <pc:docMk/>
          <pc:sldMk cId="2128898926" sldId="266"/>
        </pc:sldMkLst>
        <pc:spChg chg="mod">
          <ac:chgData name="Marit van Piggelen" userId="7f93a94c-2b24-4910-9ab1-ccadb70fe393" providerId="ADAL" clId="{514CBED3-D4DC-439F-BDE8-EAAA60EE2A51}" dt="2024-08-02T13:01:13.333" v="542" actId="20577"/>
          <ac:spMkLst>
            <pc:docMk/>
            <pc:sldMk cId="2128898926" sldId="266"/>
            <ac:spMk id="8" creationId="{DAF94A5B-E41F-67E8-CDEF-EDE79129DE21}"/>
          </ac:spMkLst>
        </pc:spChg>
        <pc:spChg chg="add del mod">
          <ac:chgData name="Marit van Piggelen" userId="7f93a94c-2b24-4910-9ab1-ccadb70fe393" providerId="ADAL" clId="{514CBED3-D4DC-439F-BDE8-EAAA60EE2A51}" dt="2024-08-02T13:01:28.442" v="549" actId="20577"/>
          <ac:spMkLst>
            <pc:docMk/>
            <pc:sldMk cId="2128898926" sldId="266"/>
            <ac:spMk id="10" creationId="{666C4C6C-1F62-716E-AC18-9A4CAC24C3FD}"/>
          </ac:spMkLst>
        </pc:spChg>
      </pc:sldChg>
      <pc:sldChg chg="addSp delSp modSp mod ord">
        <pc:chgData name="Marit van Piggelen" userId="7f93a94c-2b24-4910-9ab1-ccadb70fe393" providerId="ADAL" clId="{514CBED3-D4DC-439F-BDE8-EAAA60EE2A51}" dt="2024-08-02T13:03:42.870" v="768" actId="20577"/>
        <pc:sldMkLst>
          <pc:docMk/>
          <pc:sldMk cId="1357896230" sldId="272"/>
        </pc:sldMkLst>
        <pc:spChg chg="mod">
          <ac:chgData name="Marit van Piggelen" userId="7f93a94c-2b24-4910-9ab1-ccadb70fe393" providerId="ADAL" clId="{514CBED3-D4DC-439F-BDE8-EAAA60EE2A51}" dt="2024-08-02T12:55:45.019" v="60" actId="20577"/>
          <ac:spMkLst>
            <pc:docMk/>
            <pc:sldMk cId="1357896230" sldId="272"/>
            <ac:spMk id="9" creationId="{9E0B1A80-A125-F59B-F4AE-F213C387F9BC}"/>
          </ac:spMkLst>
        </pc:spChg>
        <pc:spChg chg="add del mod">
          <ac:chgData name="Marit van Piggelen" userId="7f93a94c-2b24-4910-9ab1-ccadb70fe393" providerId="ADAL" clId="{514CBED3-D4DC-439F-BDE8-EAAA60EE2A51}" dt="2024-08-02T13:03:42.870" v="768" actId="20577"/>
          <ac:spMkLst>
            <pc:docMk/>
            <pc:sldMk cId="1357896230" sldId="272"/>
            <ac:spMk id="10" creationId="{666C4C6C-1F62-716E-AC18-9A4CAC24C3FD}"/>
          </ac:spMkLst>
        </pc:spChg>
        <pc:spChg chg="mod">
          <ac:chgData name="Marit van Piggelen" userId="7f93a94c-2b24-4910-9ab1-ccadb70fe393" providerId="ADAL" clId="{514CBED3-D4DC-439F-BDE8-EAAA60EE2A51}" dt="2024-08-02T12:56:37.904" v="234" actId="20577"/>
          <ac:spMkLst>
            <pc:docMk/>
            <pc:sldMk cId="1357896230" sldId="272"/>
            <ac:spMk id="15" creationId="{BA2C662F-451B-C0A0-9FA9-6458910A26FF}"/>
          </ac:spMkLst>
        </pc:spChg>
      </pc:sldChg>
      <pc:sldChg chg="modSp mod">
        <pc:chgData name="Marit van Piggelen" userId="7f93a94c-2b24-4910-9ab1-ccadb70fe393" providerId="ADAL" clId="{514CBED3-D4DC-439F-BDE8-EAAA60EE2A51}" dt="2024-08-02T12:57:28.534" v="259" actId="20577"/>
        <pc:sldMkLst>
          <pc:docMk/>
          <pc:sldMk cId="2968294914" sldId="273"/>
        </pc:sldMkLst>
        <pc:spChg chg="mod">
          <ac:chgData name="Marit van Piggelen" userId="7f93a94c-2b24-4910-9ab1-ccadb70fe393" providerId="ADAL" clId="{514CBED3-D4DC-439F-BDE8-EAAA60EE2A51}" dt="2024-08-02T12:57:28.534" v="259" actId="20577"/>
          <ac:spMkLst>
            <pc:docMk/>
            <pc:sldMk cId="2968294914" sldId="273"/>
            <ac:spMk id="8" creationId="{DAF94A5B-E41F-67E8-CDEF-EDE79129DE21}"/>
          </ac:spMkLst>
        </pc:spChg>
      </pc:sldChg>
      <pc:sldChg chg="modSp mod">
        <pc:chgData name="Marit van Piggelen" userId="7f93a94c-2b24-4910-9ab1-ccadb70fe393" providerId="ADAL" clId="{514CBED3-D4DC-439F-BDE8-EAAA60EE2A51}" dt="2024-08-02T12:58:23.472" v="383" actId="20577"/>
        <pc:sldMkLst>
          <pc:docMk/>
          <pc:sldMk cId="4017195149" sldId="274"/>
        </pc:sldMkLst>
        <pc:spChg chg="mod">
          <ac:chgData name="Marit van Piggelen" userId="7f93a94c-2b24-4910-9ab1-ccadb70fe393" providerId="ADAL" clId="{514CBED3-D4DC-439F-BDE8-EAAA60EE2A51}" dt="2024-08-02T12:57:59.390" v="288" actId="20577"/>
          <ac:spMkLst>
            <pc:docMk/>
            <pc:sldMk cId="4017195149" sldId="274"/>
            <ac:spMk id="10" creationId="{666C4C6C-1F62-716E-AC18-9A4CAC24C3FD}"/>
          </ac:spMkLst>
        </pc:spChg>
        <pc:spChg chg="mod">
          <ac:chgData name="Marit van Piggelen" userId="7f93a94c-2b24-4910-9ab1-ccadb70fe393" providerId="ADAL" clId="{514CBED3-D4DC-439F-BDE8-EAAA60EE2A51}" dt="2024-08-02T12:58:23.472" v="383" actId="20577"/>
          <ac:spMkLst>
            <pc:docMk/>
            <pc:sldMk cId="4017195149" sldId="274"/>
            <ac:spMk id="15" creationId="{BA2C662F-451B-C0A0-9FA9-6458910A26FF}"/>
          </ac:spMkLst>
        </pc:spChg>
      </pc:sldChg>
      <pc:sldChg chg="modSp mod">
        <pc:chgData name="Marit van Piggelen" userId="7f93a94c-2b24-4910-9ab1-ccadb70fe393" providerId="ADAL" clId="{514CBED3-D4DC-439F-BDE8-EAAA60EE2A51}" dt="2024-08-02T12:58:42.712" v="411" actId="20577"/>
        <pc:sldMkLst>
          <pc:docMk/>
          <pc:sldMk cId="2904694214" sldId="276"/>
        </pc:sldMkLst>
        <pc:spChg chg="mod">
          <ac:chgData name="Marit van Piggelen" userId="7f93a94c-2b24-4910-9ab1-ccadb70fe393" providerId="ADAL" clId="{514CBED3-D4DC-439F-BDE8-EAAA60EE2A51}" dt="2024-08-02T12:58:42.712" v="411" actId="20577"/>
          <ac:spMkLst>
            <pc:docMk/>
            <pc:sldMk cId="2904694214" sldId="276"/>
            <ac:spMk id="10" creationId="{666C4C6C-1F62-716E-AC18-9A4CAC24C3FD}"/>
          </ac:spMkLst>
        </pc:spChg>
      </pc:sldChg>
      <pc:sldChg chg="addSp delSp modSp mod">
        <pc:chgData name="Marit van Piggelen" userId="7f93a94c-2b24-4910-9ab1-ccadb70fe393" providerId="ADAL" clId="{514CBED3-D4DC-439F-BDE8-EAAA60EE2A51}" dt="2024-08-02T13:03:20.448" v="766" actId="20577"/>
        <pc:sldMkLst>
          <pc:docMk/>
          <pc:sldMk cId="1248436748" sldId="277"/>
        </pc:sldMkLst>
        <pc:spChg chg="mod">
          <ac:chgData name="Marit van Piggelen" userId="7f93a94c-2b24-4910-9ab1-ccadb70fe393" providerId="ADAL" clId="{514CBED3-D4DC-439F-BDE8-EAAA60EE2A51}" dt="2024-08-02T12:59:11.362" v="451" actId="20577"/>
          <ac:spMkLst>
            <pc:docMk/>
            <pc:sldMk cId="1248436748" sldId="277"/>
            <ac:spMk id="8" creationId="{DAF94A5B-E41F-67E8-CDEF-EDE79129DE21}"/>
          </ac:spMkLst>
        </pc:spChg>
        <pc:spChg chg="add del mod">
          <ac:chgData name="Marit van Piggelen" userId="7f93a94c-2b24-4910-9ab1-ccadb70fe393" providerId="ADAL" clId="{514CBED3-D4DC-439F-BDE8-EAAA60EE2A51}" dt="2024-08-02T13:03:20.448" v="766" actId="20577"/>
          <ac:spMkLst>
            <pc:docMk/>
            <pc:sldMk cId="1248436748" sldId="277"/>
            <ac:spMk id="10" creationId="{666C4C6C-1F62-716E-AC18-9A4CAC24C3FD}"/>
          </ac:spMkLst>
        </pc:spChg>
      </pc:sldChg>
      <pc:sldChg chg="new del">
        <pc:chgData name="Marit van Piggelen" userId="7f93a94c-2b24-4910-9ab1-ccadb70fe393" providerId="ADAL" clId="{514CBED3-D4DC-439F-BDE8-EAAA60EE2A51}" dt="2024-08-02T12:59:51.531" v="471" actId="47"/>
        <pc:sldMkLst>
          <pc:docMk/>
          <pc:sldMk cId="1620020475" sldId="278"/>
        </pc:sldMkLst>
      </pc:sldChg>
      <pc:sldChg chg="modSp add mod ord">
        <pc:chgData name="Marit van Piggelen" userId="7f93a94c-2b24-4910-9ab1-ccadb70fe393" providerId="ADAL" clId="{514CBED3-D4DC-439F-BDE8-EAAA60EE2A51}" dt="2024-08-02T13:02:47.763" v="763"/>
        <pc:sldMkLst>
          <pc:docMk/>
          <pc:sldMk cId="2657766208" sldId="278"/>
        </pc:sldMkLst>
        <pc:spChg chg="mod">
          <ac:chgData name="Marit van Piggelen" userId="7f93a94c-2b24-4910-9ab1-ccadb70fe393" providerId="ADAL" clId="{514CBED3-D4DC-439F-BDE8-EAAA60EE2A51}" dt="2024-08-02T13:02:44.183" v="761" actId="20577"/>
          <ac:spMkLst>
            <pc:docMk/>
            <pc:sldMk cId="2657766208" sldId="278"/>
            <ac:spMk id="8" creationId="{DAF94A5B-E41F-67E8-CDEF-EDE79129DE21}"/>
          </ac:spMkLst>
        </pc:spChg>
        <pc:spChg chg="mod">
          <ac:chgData name="Marit van Piggelen" userId="7f93a94c-2b24-4910-9ab1-ccadb70fe393" providerId="ADAL" clId="{514CBED3-D4DC-439F-BDE8-EAAA60EE2A51}" dt="2024-08-02T13:01:44.668" v="555" actId="20577"/>
          <ac:spMkLst>
            <pc:docMk/>
            <pc:sldMk cId="2657766208" sldId="278"/>
            <ac:spMk id="9" creationId="{9E0B1A80-A125-F59B-F4AE-F213C387F9BC}"/>
          </ac:spMkLst>
        </pc:spChg>
        <pc:spChg chg="mod">
          <ac:chgData name="Marit van Piggelen" userId="7f93a94c-2b24-4910-9ab1-ccadb70fe393" providerId="ADAL" clId="{514CBED3-D4DC-439F-BDE8-EAAA60EE2A51}" dt="2024-08-02T13:01:51.596" v="563" actId="20577"/>
          <ac:spMkLst>
            <pc:docMk/>
            <pc:sldMk cId="2657766208" sldId="278"/>
            <ac:spMk id="10" creationId="{666C4C6C-1F62-716E-AC18-9A4CAC24C3FD}"/>
          </ac:spMkLst>
        </pc:spChg>
      </pc:sldChg>
      <pc:sldChg chg="modSp add mod ord">
        <pc:chgData name="Marit van Piggelen" userId="7f93a94c-2b24-4910-9ab1-ccadb70fe393" providerId="ADAL" clId="{514CBED3-D4DC-439F-BDE8-EAAA60EE2A51}" dt="2024-08-02T13:00:22.056" v="514"/>
        <pc:sldMkLst>
          <pc:docMk/>
          <pc:sldMk cId="2137369330" sldId="279"/>
        </pc:sldMkLst>
        <pc:spChg chg="mod">
          <ac:chgData name="Marit van Piggelen" userId="7f93a94c-2b24-4910-9ab1-ccadb70fe393" providerId="ADAL" clId="{514CBED3-D4DC-439F-BDE8-EAAA60EE2A51}" dt="2024-08-02T13:00:05.671" v="484" actId="20577"/>
          <ac:spMkLst>
            <pc:docMk/>
            <pc:sldMk cId="2137369330" sldId="279"/>
            <ac:spMk id="8" creationId="{DAF94A5B-E41F-67E8-CDEF-EDE79129DE21}"/>
          </ac:spMkLst>
        </pc:spChg>
        <pc:spChg chg="mod">
          <ac:chgData name="Marit van Piggelen" userId="7f93a94c-2b24-4910-9ab1-ccadb70fe393" providerId="ADAL" clId="{514CBED3-D4DC-439F-BDE8-EAAA60EE2A51}" dt="2024-08-02T13:00:09.274" v="488" actId="20577"/>
          <ac:spMkLst>
            <pc:docMk/>
            <pc:sldMk cId="2137369330" sldId="279"/>
            <ac:spMk id="9" creationId="{9E0B1A80-A125-F59B-F4AE-F213C387F9BC}"/>
          </ac:spMkLst>
        </pc:spChg>
        <pc:spChg chg="mod">
          <ac:chgData name="Marit van Piggelen" userId="7f93a94c-2b24-4910-9ab1-ccadb70fe393" providerId="ADAL" clId="{514CBED3-D4DC-439F-BDE8-EAAA60EE2A51}" dt="2024-08-02T13:00:19.380" v="512" actId="20577"/>
          <ac:spMkLst>
            <pc:docMk/>
            <pc:sldMk cId="2137369330" sldId="279"/>
            <ac:spMk id="10" creationId="{666C4C6C-1F62-716E-AC18-9A4CAC24C3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00A9C69-F2F5-40A6-B3AA-52F099735515}" type="datetimeFigureOut">
              <a:rPr lang="en-GB" smtClean="0"/>
              <a:t>02/08/2024</a:t>
            </a:fld>
            <a:endParaRPr lang="en-GB" dirty="0"/>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BA47A6A-5A43-4356-82A4-63B49612F682}" type="slidenum">
              <a:rPr lang="en-GB" smtClean="0"/>
              <a:t>‹nr.›</a:t>
            </a:fld>
            <a:endParaRPr lang="en-GB" dirty="0"/>
          </a:p>
        </p:txBody>
      </p:sp>
    </p:spTree>
    <p:extLst>
      <p:ext uri="{BB962C8B-B14F-4D97-AF65-F5344CB8AC3E}">
        <p14:creationId xmlns:p14="http://schemas.microsoft.com/office/powerpoint/2010/main" val="3156088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GB"/>
              <a:t>Click to edit Master title style</a:t>
            </a:r>
            <a:endParaRPr lang="en-GB"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221720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65010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8974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03473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86452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614032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01716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906320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4210911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713994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33561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B51E33FA-16E0-4DD5-B486-B82C019CBDF1}" type="datetimeFigureOut">
              <a:rPr lang="en-GB" smtClean="0"/>
              <a:t>02/08/2024</a:t>
            </a:fld>
            <a:endParaRPr lang="en-GB" dirty="0"/>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0F01CF29-7849-4F56-B1DA-D1100A7ACF5F}" type="slidenum">
              <a:rPr lang="en-GB" smtClean="0"/>
              <a:t>‹nr.›</a:t>
            </a:fld>
            <a:endParaRPr lang="en-GB" dirty="0"/>
          </a:p>
        </p:txBody>
      </p:sp>
    </p:spTree>
    <p:extLst>
      <p:ext uri="{BB962C8B-B14F-4D97-AF65-F5344CB8AC3E}">
        <p14:creationId xmlns:p14="http://schemas.microsoft.com/office/powerpoint/2010/main" val="3462909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NAAM</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FUNCTIETITEL of AFDELING</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4481040"/>
            <a:ext cx="3219450" cy="35984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EIGEN TEKST</a:t>
            </a:r>
          </a:p>
        </p:txBody>
      </p:sp>
    </p:spTree>
    <p:extLst>
      <p:ext uri="{BB962C8B-B14F-4D97-AF65-F5344CB8AC3E}">
        <p14:creationId xmlns:p14="http://schemas.microsoft.com/office/powerpoint/2010/main" val="2137369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err="1"/>
              <a:t>Madelon</a:t>
            </a:r>
            <a:endParaRPr lang="en-GB" sz="1700" b="1" dirty="0"/>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a:solidFill>
                  <a:srgbClr val="818183"/>
                </a:solidFill>
              </a:rPr>
              <a:t>Secretariaat</a:t>
            </a:r>
          </a:p>
        </p:txBody>
      </p:sp>
      <p:pic>
        <p:nvPicPr>
          <p:cNvPr id="12" name="Graphic 11" descr="Male profile outline">
            <a:extLst>
              <a:ext uri="{FF2B5EF4-FFF2-40B4-BE49-F238E27FC236}">
                <a16:creationId xmlns:a16="http://schemas.microsoft.com/office/drawing/2014/main" id="{6EB3FEC6-5C79-9971-C31B-956DCB5465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15" name="Rectangle: Rounded Corners 14">
            <a:extLst>
              <a:ext uri="{FF2B5EF4-FFF2-40B4-BE49-F238E27FC236}">
                <a16:creationId xmlns:a16="http://schemas.microsoft.com/office/drawing/2014/main" id="{BA2C662F-451B-C0A0-9FA9-6458910A26FF}"/>
              </a:ext>
            </a:extLst>
          </p:cNvPr>
          <p:cNvSpPr/>
          <p:nvPr/>
        </p:nvSpPr>
        <p:spPr>
          <a:xfrm>
            <a:off x="1356575" y="2835633"/>
            <a:ext cx="3219450" cy="1214955"/>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en-GB" dirty="0">
                <a:solidFill>
                  <a:schemeClr val="tx1"/>
                </a:solidFill>
              </a:rPr>
              <a:t>Het LAKS </a:t>
            </a:r>
            <a:r>
              <a:rPr lang="en-GB" dirty="0" err="1">
                <a:solidFill>
                  <a:schemeClr val="tx1"/>
                </a:solidFill>
              </a:rPr>
              <a:t>heeft</a:t>
            </a:r>
            <a:r>
              <a:rPr lang="en-GB" dirty="0">
                <a:solidFill>
                  <a:schemeClr val="tx1"/>
                </a:solidFill>
              </a:rPr>
              <a:t> </a:t>
            </a:r>
            <a:r>
              <a:rPr lang="en-GB" dirty="0" err="1">
                <a:solidFill>
                  <a:schemeClr val="tx1"/>
                </a:solidFill>
              </a:rPr>
              <a:t>gebeld</a:t>
            </a:r>
            <a:r>
              <a:rPr lang="en-GB" dirty="0">
                <a:solidFill>
                  <a:schemeClr val="tx1"/>
                </a:solidFill>
              </a:rPr>
              <a:t>, </a:t>
            </a:r>
            <a:r>
              <a:rPr lang="en-GB" dirty="0" err="1">
                <a:solidFill>
                  <a:schemeClr val="tx1"/>
                </a:solidFill>
              </a:rPr>
              <a:t>blijkbaar</a:t>
            </a:r>
            <a:r>
              <a:rPr lang="en-GB" dirty="0">
                <a:solidFill>
                  <a:schemeClr val="tx1"/>
                </a:solidFill>
              </a:rPr>
              <a:t> </a:t>
            </a:r>
            <a:r>
              <a:rPr lang="en-GB" dirty="0" err="1">
                <a:solidFill>
                  <a:schemeClr val="tx1"/>
                </a:solidFill>
              </a:rPr>
              <a:t>hebben</a:t>
            </a:r>
            <a:r>
              <a:rPr lang="en-GB" dirty="0">
                <a:solidFill>
                  <a:schemeClr val="tx1"/>
                </a:solidFill>
              </a:rPr>
              <a:t> </a:t>
            </a:r>
            <a:r>
              <a:rPr lang="en-GB" dirty="0" err="1">
                <a:solidFill>
                  <a:schemeClr val="tx1"/>
                </a:solidFill>
              </a:rPr>
              <a:t>zij</a:t>
            </a:r>
            <a:r>
              <a:rPr lang="en-GB" dirty="0">
                <a:solidFill>
                  <a:schemeClr val="tx1"/>
                </a:solidFill>
              </a:rPr>
              <a:t> </a:t>
            </a:r>
            <a:r>
              <a:rPr lang="en-GB" dirty="0" err="1">
                <a:solidFill>
                  <a:schemeClr val="tx1"/>
                </a:solidFill>
              </a:rPr>
              <a:t>klachten</a:t>
            </a:r>
            <a:r>
              <a:rPr lang="en-GB" dirty="0">
                <a:solidFill>
                  <a:schemeClr val="tx1"/>
                </a:solidFill>
              </a:rPr>
              <a:t> </a:t>
            </a:r>
            <a:r>
              <a:rPr lang="en-GB" dirty="0" err="1">
                <a:solidFill>
                  <a:schemeClr val="tx1"/>
                </a:solidFill>
              </a:rPr>
              <a:t>ontvangen</a:t>
            </a:r>
            <a:r>
              <a:rPr lang="en-GB" dirty="0">
                <a:solidFill>
                  <a:schemeClr val="tx1"/>
                </a:solidFill>
              </a:rPr>
              <a:t> over </a:t>
            </a:r>
            <a:r>
              <a:rPr lang="en-GB" dirty="0" err="1">
                <a:solidFill>
                  <a:schemeClr val="tx1"/>
                </a:solidFill>
              </a:rPr>
              <a:t>onregelmatigheden</a:t>
            </a:r>
            <a:r>
              <a:rPr lang="en-GB" dirty="0">
                <a:solidFill>
                  <a:schemeClr val="tx1"/>
                </a:solidFill>
              </a:rPr>
              <a:t> bij de </a:t>
            </a:r>
            <a:r>
              <a:rPr lang="en-GB" dirty="0" err="1">
                <a:solidFill>
                  <a:schemeClr val="tx1"/>
                </a:solidFill>
              </a:rPr>
              <a:t>schoolexamens</a:t>
            </a:r>
            <a:endParaRPr lang="en-GB" dirty="0">
              <a:solidFill>
                <a:schemeClr val="tx1"/>
              </a:solidFill>
            </a:endParaRPr>
          </a:p>
        </p:txBody>
      </p:sp>
    </p:spTree>
    <p:extLst>
      <p:ext uri="{BB962C8B-B14F-4D97-AF65-F5344CB8AC3E}">
        <p14:creationId xmlns:p14="http://schemas.microsoft.com/office/powerpoint/2010/main" val="135789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Jordy	</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err="1">
                <a:solidFill>
                  <a:srgbClr val="818183"/>
                </a:solidFill>
              </a:rPr>
              <a:t>Groep</a:t>
            </a:r>
            <a:r>
              <a:rPr lang="en-GB" sz="1200" dirty="0">
                <a:solidFill>
                  <a:srgbClr val="818183"/>
                </a:solidFill>
              </a:rPr>
              <a:t> 8</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3340897"/>
            <a:ext cx="3219450" cy="1499991"/>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Hey, er staat een boze ouder in de hal. Hij eist de directeur te spreken over het niet doorgaan van de doorstroomtoets. Wat willen jullie dat ik doe?</a:t>
            </a:r>
          </a:p>
        </p:txBody>
      </p:sp>
    </p:spTree>
    <p:extLst>
      <p:ext uri="{BB962C8B-B14F-4D97-AF65-F5344CB8AC3E}">
        <p14:creationId xmlns:p14="http://schemas.microsoft.com/office/powerpoint/2010/main" val="2657766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48042"/>
            <a:ext cx="3219450" cy="2640133"/>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Hee, Alvast een </a:t>
            </a:r>
            <a:r>
              <a:rPr lang="nl-NL" dirty="0" err="1">
                <a:solidFill>
                  <a:schemeClr val="tx1"/>
                </a:solidFill>
              </a:rPr>
              <a:t>heads</a:t>
            </a:r>
            <a:r>
              <a:rPr lang="nl-NL" dirty="0">
                <a:solidFill>
                  <a:schemeClr val="tx1"/>
                </a:solidFill>
              </a:rPr>
              <a:t>-up. Het is onduidelijk hoe officieel kan worden gecommuniceerd: Zowel email als de ELO en het intranet zijn namelijk niet bereikbaar, dus er zijn geen officiële interne communicatiekanalen.</a:t>
            </a:r>
          </a:p>
          <a:p>
            <a:endParaRPr lang="en-GB" dirty="0">
              <a:solidFill>
                <a:schemeClr val="tx1"/>
              </a:solidFill>
            </a:endParaRPr>
          </a:p>
        </p:txBody>
      </p:sp>
    </p:spTree>
    <p:extLst>
      <p:ext uri="{BB962C8B-B14F-4D97-AF65-F5344CB8AC3E}">
        <p14:creationId xmlns:p14="http://schemas.microsoft.com/office/powerpoint/2010/main" val="2128898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Robin</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err="1">
                <a:solidFill>
                  <a:srgbClr val="818183"/>
                </a:solidFill>
              </a:rPr>
              <a:t>Bestuurssecretaris</a:t>
            </a:r>
            <a:endParaRPr lang="en-GB" sz="1200" dirty="0">
              <a:solidFill>
                <a:srgbClr val="818183"/>
              </a:solidFill>
            </a:endParaRP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64009" y="2400202"/>
            <a:ext cx="3219450" cy="3495240"/>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Heb nog even verder nagevraagd wat de impact aan de bedrijfsvoering is. Vanuit Finance kreeg ik het volgende door: Er zijn nog geen problemen voor de verloning: het financiële systeem is onafhankelijk van onze eigen omgeving en we zitten vlak na de eerste salaris uitbetaling. Dus dat is een meevaller.</a:t>
            </a:r>
          </a:p>
          <a:p>
            <a:endParaRPr lang="en-GB" dirty="0">
              <a:solidFill>
                <a:schemeClr val="tx1"/>
              </a:solidFill>
            </a:endParaRPr>
          </a:p>
        </p:txBody>
      </p:sp>
    </p:spTree>
    <p:extLst>
      <p:ext uri="{BB962C8B-B14F-4D97-AF65-F5344CB8AC3E}">
        <p14:creationId xmlns:p14="http://schemas.microsoft.com/office/powerpoint/2010/main" val="2968294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Pierre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err="1">
                <a:solidFill>
                  <a:srgbClr val="818183"/>
                </a:solidFill>
              </a:rPr>
              <a:t>Nederlands</a:t>
            </a:r>
            <a:endParaRPr lang="en-GB" sz="1200" dirty="0">
              <a:solidFill>
                <a:srgbClr val="818183"/>
              </a:solidFill>
            </a:endParaRPr>
          </a:p>
        </p:txBody>
      </p:sp>
      <p:pic>
        <p:nvPicPr>
          <p:cNvPr id="12" name="Graphic 11" descr="Male profile outline">
            <a:extLst>
              <a:ext uri="{FF2B5EF4-FFF2-40B4-BE49-F238E27FC236}">
                <a16:creationId xmlns:a16="http://schemas.microsoft.com/office/drawing/2014/main" id="{6EB3FEC6-5C79-9971-C31B-956DCB5465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15" name="Rectangle: Rounded Corners 14">
            <a:extLst>
              <a:ext uri="{FF2B5EF4-FFF2-40B4-BE49-F238E27FC236}">
                <a16:creationId xmlns:a16="http://schemas.microsoft.com/office/drawing/2014/main" id="{BA2C662F-451B-C0A0-9FA9-6458910A26FF}"/>
              </a:ext>
            </a:extLst>
          </p:cNvPr>
          <p:cNvSpPr/>
          <p:nvPr/>
        </p:nvSpPr>
        <p:spPr>
          <a:xfrm>
            <a:off x="1356575" y="3120669"/>
            <a:ext cx="3219450" cy="929919"/>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We hadden een sectie-overleg gepland staan voor vanmiddag, kan dat nu wel doorgaan?</a:t>
            </a:r>
          </a:p>
        </p:txBody>
      </p:sp>
    </p:spTree>
    <p:extLst>
      <p:ext uri="{BB962C8B-B14F-4D97-AF65-F5344CB8AC3E}">
        <p14:creationId xmlns:p14="http://schemas.microsoft.com/office/powerpoint/2010/main" val="4017195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85790"/>
            <a:ext cx="3219450" cy="235509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Op </a:t>
            </a:r>
            <a:r>
              <a:rPr lang="nl-NL" dirty="0" err="1">
                <a:solidFill>
                  <a:schemeClr val="tx1"/>
                </a:solidFill>
              </a:rPr>
              <a:t>social</a:t>
            </a:r>
            <a:r>
              <a:rPr lang="nl-NL" dirty="0">
                <a:solidFill>
                  <a:schemeClr val="tx1"/>
                </a:solidFill>
              </a:rPr>
              <a:t> media is er ondertussen veel onrust. En gaan er veel geruchten rond over </a:t>
            </a:r>
            <a:r>
              <a:rPr lang="nl-NL" dirty="0" err="1">
                <a:solidFill>
                  <a:schemeClr val="tx1"/>
                </a:solidFill>
              </a:rPr>
              <a:t>ransomware</a:t>
            </a:r>
            <a:r>
              <a:rPr lang="nl-NL" dirty="0">
                <a:solidFill>
                  <a:schemeClr val="tx1"/>
                </a:solidFill>
              </a:rPr>
              <a:t> aanvallen en inmenging van de Chinese regering. Kunnen we dit ontkennen? Of is dit een echte mogelijkheid?</a:t>
            </a:r>
          </a:p>
        </p:txBody>
      </p:sp>
    </p:spTree>
    <p:extLst>
      <p:ext uri="{BB962C8B-B14F-4D97-AF65-F5344CB8AC3E}">
        <p14:creationId xmlns:p14="http://schemas.microsoft.com/office/powerpoint/2010/main" val="290469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85790"/>
            <a:ext cx="3219450" cy="235509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Ik werd net gebeld door de woordvoerder van de onderwijsinspectie, die op zijn beurt weer was gebeld door OCW. Beiden willen weten wat er gaande is. Moet ik hier prioriteit aan geven? Of pakken jullie dit vanuit CMT op?</a:t>
            </a:r>
          </a:p>
        </p:txBody>
      </p:sp>
    </p:spTree>
    <p:extLst>
      <p:ext uri="{BB962C8B-B14F-4D97-AF65-F5344CB8AC3E}">
        <p14:creationId xmlns:p14="http://schemas.microsoft.com/office/powerpoint/2010/main" val="12484367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b274d28-a07d-44c7-86d6-0cf4fc9a0004" xsi:nil="true"/>
    <Teamsomgeving xmlns="3b49d1ba-45ba-4e02-a622-c0f0b1c78365">
      <Url xsi:nil="true"/>
      <Description xsi:nil="true"/>
    </Teamsomgeving>
    <lcf76f155ced4ddcb4097134ff3c332f xmlns="3b49d1ba-45ba-4e02-a622-c0f0b1c7836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8ACFF853D5B7A44BFDCA1823C541D20" ma:contentTypeVersion="19" ma:contentTypeDescription="Een nieuw document maken." ma:contentTypeScope="" ma:versionID="01a64cb4cff6e53bb1012f13bc8f5852">
  <xsd:schema xmlns:xsd="http://www.w3.org/2001/XMLSchema" xmlns:xs="http://www.w3.org/2001/XMLSchema" xmlns:p="http://schemas.microsoft.com/office/2006/metadata/properties" xmlns:ns2="3b49d1ba-45ba-4e02-a622-c0f0b1c78365" xmlns:ns3="db274d28-a07d-44c7-86d6-0cf4fc9a0004" targetNamespace="http://schemas.microsoft.com/office/2006/metadata/properties" ma:root="true" ma:fieldsID="329a63776735fbe615bb6c0d4bbe4fc3" ns2:_="" ns3:_="">
    <xsd:import namespace="3b49d1ba-45ba-4e02-a622-c0f0b1c78365"/>
    <xsd:import namespace="db274d28-a07d-44c7-86d6-0cf4fc9a000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Teamsomgeving"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49d1ba-45ba-4e02-a622-c0f0b1c783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199ab15d-996d-49bb-af37-1ae2e5a9148d" ma:termSetId="09814cd3-568e-fe90-9814-8d621ff8fb84" ma:anchorId="fba54fb3-c3e1-fe81-a776-ca4b69148c4d" ma:open="true" ma:isKeyword="false">
      <xsd:complexType>
        <xsd:sequence>
          <xsd:element ref="pc:Terms" minOccurs="0" maxOccurs="1"/>
        </xsd:sequence>
      </xsd:complexType>
    </xsd:element>
    <xsd:element name="Teamsomgeving" ma:index="24" nillable="true" ma:displayName="Teams omgeving" ma:format="Hyperlink" ma:internalName="Teamsomgeving">
      <xsd:complexType>
        <xsd:complexContent>
          <xsd:extension base="dms:URL">
            <xsd:sequence>
              <xsd:element name="Url" type="dms:ValidUrl" minOccurs="0" nillable="true"/>
              <xsd:element name="Description" type="xsd:string" nillable="true"/>
            </xsd:sequence>
          </xsd:extension>
        </xsd:complexContent>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b274d28-a07d-44c7-86d6-0cf4fc9a0004"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fb60b1c3-56dd-4102-9798-21746b610784}" ma:internalName="TaxCatchAll" ma:showField="CatchAllData" ma:web="db274d28-a07d-44c7-86d6-0cf4fc9a00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3D11DB-5B8E-4F10-8FE1-6F12D5147A8D}">
  <ds:schemaRefs>
    <ds:schemaRef ds:uri="http://schemas.microsoft.com/office/2006/metadata/properties"/>
    <ds:schemaRef ds:uri="http://purl.org/dc/terms/"/>
    <ds:schemaRef ds:uri="http://schemas.microsoft.com/office/2006/documentManagement/types"/>
    <ds:schemaRef ds:uri="1881f968-fcfc-475b-95fb-37d9e8ab5417"/>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61067DAF-0D38-481B-9F2B-59BF358BE5FE}">
  <ds:schemaRefs>
    <ds:schemaRef ds:uri="http://schemas.microsoft.com/sharepoint/v3/contenttype/forms"/>
  </ds:schemaRefs>
</ds:datastoreItem>
</file>

<file path=customXml/itemProps3.xml><?xml version="1.0" encoding="utf-8"?>
<ds:datastoreItem xmlns:ds="http://schemas.openxmlformats.org/officeDocument/2006/customXml" ds:itemID="{C63C2DD6-5622-4543-8D49-9EADF6377D92}"/>
</file>

<file path=docProps/app.xml><?xml version="1.0" encoding="utf-8"?>
<Properties xmlns="http://schemas.openxmlformats.org/officeDocument/2006/extended-properties" xmlns:vt="http://schemas.openxmlformats.org/officeDocument/2006/docPropsVTypes">
  <Template>Office Theme</Template>
  <TotalTime>13020</TotalTime>
  <Words>256</Words>
  <Application>Microsoft Office PowerPoint</Application>
  <PresentationFormat>Breedbeeld</PresentationFormat>
  <Paragraphs>24</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Geuns, Raf</dc:creator>
  <cp:lastModifiedBy>Marit van Piggelen</cp:lastModifiedBy>
  <cp:revision>14</cp:revision>
  <dcterms:created xsi:type="dcterms:W3CDTF">2022-12-07T08:23:20Z</dcterms:created>
  <dcterms:modified xsi:type="dcterms:W3CDTF">2024-08-02T13:03:53Z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2022-12-07T08:23:21Z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801d4bad-6d27-4d83-b99d-e93f5a260bc6</vt:lpwstr>
  </property>
  <property fmtid="{D5CDD505-2E9C-101B-9397-08002B2CF9AE}" pid="8" name="MSIP_Label_ea60d57e-af5b-4752-ac57-3e4f28ca11dc_ContentBits">
    <vt:lpwstr>0</vt:lpwstr>
  </property>
  <property fmtid="{D5CDD505-2E9C-101B-9397-08002B2CF9AE}" pid="9" name="ContentTypeId">
    <vt:lpwstr>0x01010038ACFF853D5B7A44BFDCA1823C541D20</vt:lpwstr>
  </property>
</Properties>
</file>