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362" r:id="rId5"/>
    <p:sldId id="348" r:id="rId6"/>
    <p:sldId id="364" r:id="rId7"/>
    <p:sldId id="384" r:id="rId8"/>
    <p:sldId id="259" r:id="rId9"/>
    <p:sldId id="365" r:id="rId10"/>
    <p:sldId id="366" r:id="rId11"/>
    <p:sldId id="367" r:id="rId12"/>
    <p:sldId id="396" r:id="rId13"/>
    <p:sldId id="402" r:id="rId14"/>
    <p:sldId id="403" r:id="rId15"/>
    <p:sldId id="369" r:id="rId16"/>
    <p:sldId id="370" r:id="rId17"/>
    <p:sldId id="391" r:id="rId18"/>
    <p:sldId id="386" r:id="rId19"/>
    <p:sldId id="400" r:id="rId20"/>
    <p:sldId id="401" r:id="rId21"/>
    <p:sldId id="390" r:id="rId22"/>
    <p:sldId id="387" r:id="rId23"/>
    <p:sldId id="399" r:id="rId24"/>
    <p:sldId id="395" r:id="rId25"/>
    <p:sldId id="388" r:id="rId26"/>
    <p:sldId id="394" r:id="rId27"/>
    <p:sldId id="378" r:id="rId28"/>
    <p:sldId id="393" r:id="rId29"/>
    <p:sldId id="389" r:id="rId30"/>
    <p:sldId id="398" r:id="rId3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oofdpagina" id="{BE36E980-2EB3-164B-BCB4-014DE912EDE7}">
          <p14:sldIdLst>
            <p14:sldId id="362"/>
          </p14:sldIdLst>
        </p14:section>
        <p14:section name="Verantwoording&#10;" id="{36128C09-6824-294F-BBC7-63ADBA16B72E}">
          <p14:sldIdLst>
            <p14:sldId id="348"/>
          </p14:sldIdLst>
        </p14:section>
        <p14:section name="Werkwijze" id="{175D58DA-5D56-5C4E-8A2B-B431BB6D0125}">
          <p14:sldIdLst>
            <p14:sldId id="364"/>
          </p14:sldIdLst>
        </p14:section>
        <p14:section name="1. Didactische en &#10;pedagogische kwaliteit&#10;" id="{FE0B8D02-5E15-2A4A-9A18-2D2B5A0504D8}">
          <p14:sldIdLst>
            <p14:sldId id="384"/>
            <p14:sldId id="259"/>
            <p14:sldId id="365"/>
            <p14:sldId id="366"/>
            <p14:sldId id="367"/>
            <p14:sldId id="396"/>
          </p14:sldIdLst>
        </p14:section>
        <p14:section name="2. Inhoudelijke kwaliteit&#10;" id="{DFF36209-3730-6D43-A9BC-B8B481F3EDA8}">
          <p14:sldIdLst>
            <p14:sldId id="402"/>
            <p14:sldId id="403"/>
            <p14:sldId id="369"/>
            <p14:sldId id="370"/>
            <p14:sldId id="391"/>
          </p14:sldIdLst>
        </p14:section>
        <p14:section name="3. Gebruiksgemak en praktische en technische toepasbaarheid&#10;" id="{5F7F0B7D-AA0C-CA4E-996A-E62C7EC76367}">
          <p14:sldIdLst>
            <p14:sldId id="386"/>
            <p14:sldId id="400"/>
            <p14:sldId id="401"/>
            <p14:sldId id="390"/>
          </p14:sldIdLst>
        </p14:section>
        <p14:section name="4. Ondersteuning van de leraar&#10;" id="{AC080292-C9B4-D748-A215-3EC1C0A23CAE}">
          <p14:sldIdLst>
            <p14:sldId id="387"/>
            <p14:sldId id="399"/>
            <p14:sldId id="395"/>
          </p14:sldIdLst>
        </p14:section>
        <p14:section name="5. Flexibiliteit en duurzaamheid&#10;" id="{8ACA4038-DA77-6143-80FB-9871AEEF06C7}">
          <p14:sldIdLst>
            <p14:sldId id="388"/>
            <p14:sldId id="394"/>
            <p14:sldId id="378"/>
            <p14:sldId id="393"/>
          </p14:sldIdLst>
        </p14:section>
        <p14:section name="6. Sectie/bouwspecifiek&#10;" id="{C09469CC-A389-4848-A4E7-3E363E70EEB8}">
          <p14:sldIdLst>
            <p14:sldId id="389"/>
            <p14:sldId id="398"/>
          </p14:sldIdLst>
        </p14:section>
      </p14:sectionLst>
    </p:ex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125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26F3250-F12B-27D1-263B-2D8616BAA390}" name="Madwi Ratchasing" initials="MR" userId="S::m.ratchasing@kennisnet.nl::04a5f101-a194-4711-aa27-84032327936e" providerId="AD"/>
  <p188:author id="{18ED91A3-AA0F-80D4-1FBD-6C2A4F5483C2}" name="Madwi Ratchasing" initials="MR" userId="S::M.Ratchasing@kennisnet.nl::04a5f101-a194-4711-aa27-84032327936e" providerId="AD"/>
  <p188:author id="{F8EC10A8-5474-3549-C540-123A0057EB87}" name="Maartje Kaag" initials="MK" userId="S::m.kaag@kennisnet.nl::eac76b20-ce66-488e-bfd5-4fdfaba3ecf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37A"/>
    <a:srgbClr val="FEB309"/>
    <a:srgbClr val="3A6C8B"/>
    <a:srgbClr val="EE702C"/>
    <a:srgbClr val="5DBB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91" y="206"/>
      </p:cViewPr>
      <p:guideLst>
        <p:guide pos="3840"/>
        <p:guide orient="horz" pos="125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6A4D8EF3-0D12-7696-D67B-71A2D6C8BD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AC9045E-4650-6673-8CC8-F0F3DB1B4D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C5CA8-7B05-6C4B-8A68-6EEA3790FD08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B943E9A-FCEE-C98E-4F7C-0CA00CC3E1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B3CDD7-04E0-C56D-212A-96063B7FCF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317A4-10F7-244E-AB21-0318BCA80D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086288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406F7-3C81-E145-B3EF-5FE0AEBFD889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88EA7-CA82-2549-87F8-B46FB3A40A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6314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Optie 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88EA7-CA82-2549-87F8-B46FB3A40AA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4103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Deze pagina is optioneel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88EA7-CA82-2549-87F8-B46FB3A40AA1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2578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88EA7-CA82-2549-87F8-B46FB3A40AA1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6122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Deze pagina is optioneel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88EA7-CA82-2549-87F8-B46FB3A40AA1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5818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267E9-53B2-1380-741F-FA5F3122F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87E0CC3-FC62-0D8E-0EF5-33F84D24C4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433D27E-612A-6769-7385-06A36223B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5394C8C-B06E-524B-DB7D-76AB0CBF6A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88EA7-CA82-2549-87F8-B46FB3A40AA1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8508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Deze pagina is optioneel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88EA7-CA82-2549-87F8-B46FB3A40AA1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6176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C3D98-9EEC-0475-E98C-937299D2B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B74491D-E969-0298-4AA9-B93413CBF3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2AD9743-4F28-E117-390A-0FFDC2143E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i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Hier ruimte voor vragen die de werkgroep zelf heeft bedacht.</a:t>
            </a:r>
            <a:endParaRPr lang="nl-NL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765CE82-2DE6-51B3-5D38-621548A430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88EA7-CA82-2549-87F8-B46FB3A40AA1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8147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Optie 2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88EA7-CA82-2549-87F8-B46FB3A40AA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117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9F887-7339-2553-221C-ECE101BF2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A4B3021-02EC-C504-AE8E-3549D89C5E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9F2A361-CEF0-21DB-0623-0F26CE790D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Optie 2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282DF5-CE7D-DE76-6C88-98E55412B7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88EA7-CA82-2549-87F8-B46FB3A40AA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6173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Deze pagina is optioneel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88EA7-CA82-2549-87F8-B46FB3A40AA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929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00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88EA7-CA82-2549-87F8-B46FB3A40AA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4109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304C4-A19B-503E-4B08-1250DD4F2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F0EA393-F5AE-4680-1FEC-D545816568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B032FAA-118F-B562-BF76-4BE9435F5A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kleuroptie</a:t>
            </a:r>
          </a:p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10D3CF6-6DDC-F625-5FF4-85743A58FA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88EA7-CA82-2549-87F8-B46FB3A40AA1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3984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88EA7-CA82-2549-87F8-B46FB3A40AA1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80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Deze pagina is optioneel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88EA7-CA82-2549-87F8-B46FB3A40AA1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5969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88EA7-CA82-2549-87F8-B46FB3A40AA1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93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2010564-87E0-3526-BD89-FD7FA0799B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1790" y="6311899"/>
            <a:ext cx="1593731" cy="28670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4AFCCBC-8588-D215-8537-36D569AA7F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7500" y="845820"/>
            <a:ext cx="9334500" cy="602822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58F826E-8CA7-0735-6A10-69626B4703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3121" y="569504"/>
            <a:ext cx="8527099" cy="1595439"/>
          </a:xfrm>
        </p:spPr>
        <p:txBody>
          <a:bodyPr anchor="b">
            <a:normAutofit/>
          </a:bodyPr>
          <a:lstStyle>
            <a:lvl1pPr algn="l">
              <a:defRPr sz="4400" b="1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Bedankt voor uw aandacht!</a:t>
            </a:r>
          </a:p>
        </p:txBody>
      </p:sp>
      <p:sp>
        <p:nvSpPr>
          <p:cNvPr id="3" name="Tijdelijke aanduiding voor tekst 12">
            <a:extLst>
              <a:ext uri="{FF2B5EF4-FFF2-40B4-BE49-F238E27FC236}">
                <a16:creationId xmlns:a16="http://schemas.microsoft.com/office/drawing/2014/main" id="{322DF6CB-B8C0-B298-A9B9-9EDE4DFC6F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553" y="3429001"/>
            <a:ext cx="3744912" cy="43740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 baseline="0">
                <a:solidFill>
                  <a:srgbClr val="007AC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Voornaam Achternaam</a:t>
            </a:r>
          </a:p>
        </p:txBody>
      </p:sp>
      <p:sp>
        <p:nvSpPr>
          <p:cNvPr id="6" name="Tijdelijke aanduiding voor tekst 12">
            <a:extLst>
              <a:ext uri="{FF2B5EF4-FFF2-40B4-BE49-F238E27FC236}">
                <a16:creationId xmlns:a16="http://schemas.microsoft.com/office/drawing/2014/main" id="{321FD954-6B94-3814-A00E-64E69F5679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552" y="3866402"/>
            <a:ext cx="3744913" cy="42669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AC3"/>
              </a:buClr>
              <a:buSzPct val="75000"/>
              <a:buFontTx/>
              <a:buNone/>
              <a:tabLst/>
              <a:defRPr sz="2000" b="0" i="0" baseline="0">
                <a:solidFill>
                  <a:srgbClr val="007AC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Functie</a:t>
            </a:r>
          </a:p>
        </p:txBody>
      </p:sp>
      <p:sp>
        <p:nvSpPr>
          <p:cNvPr id="7" name="Tijdelijke aanduiding voor tekst 12">
            <a:extLst>
              <a:ext uri="{FF2B5EF4-FFF2-40B4-BE49-F238E27FC236}">
                <a16:creationId xmlns:a16="http://schemas.microsoft.com/office/drawing/2014/main" id="{14C345C8-96C0-1BFC-DD37-EAE19454BD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3265" y="4730498"/>
            <a:ext cx="3744913" cy="42669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AC3"/>
              </a:buClr>
              <a:buSzPct val="75000"/>
              <a:buFontTx/>
              <a:buNone/>
              <a:tabLst/>
              <a:defRPr sz="1800" b="0" i="0" baseline="0">
                <a:solidFill>
                  <a:srgbClr val="007AC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E-mail: emailadres </a:t>
            </a:r>
          </a:p>
        </p:txBody>
      </p:sp>
    </p:spTree>
    <p:extLst>
      <p:ext uri="{BB962C8B-B14F-4D97-AF65-F5344CB8AC3E}">
        <p14:creationId xmlns:p14="http://schemas.microsoft.com/office/powerpoint/2010/main" val="1925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Kleurrijkheid, schermopname, Graphics, paars&#10;&#10;Automatisch gegenereerde beschrijving">
            <a:extLst>
              <a:ext uri="{FF2B5EF4-FFF2-40B4-BE49-F238E27FC236}">
                <a16:creationId xmlns:a16="http://schemas.microsoft.com/office/drawing/2014/main" id="{C0B16766-9256-1AB3-8EA2-169FA475E3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9570" t="2" b="38193"/>
          <a:stretch/>
        </p:blipFill>
        <p:spPr>
          <a:xfrm>
            <a:off x="7277100" y="2619395"/>
            <a:ext cx="4929188" cy="4238605"/>
          </a:xfrm>
          <a:prstGeom prst="rect">
            <a:avLst/>
          </a:prstGeom>
        </p:spPr>
      </p:pic>
      <p:sp>
        <p:nvSpPr>
          <p:cNvPr id="2" name="Google Shape;30;p6">
            <a:extLst>
              <a:ext uri="{FF2B5EF4-FFF2-40B4-BE49-F238E27FC236}">
                <a16:creationId xmlns:a16="http://schemas.microsoft.com/office/drawing/2014/main" id="{8D270CA3-3994-6F0B-0D4D-F8B6BEE381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6776" y="1772825"/>
            <a:ext cx="10080000" cy="4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None/>
              <a:defRPr sz="2000" b="0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b="0" i="0">
                <a:solidFill>
                  <a:srgbClr val="17247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31;p6">
            <a:extLst>
              <a:ext uri="{FF2B5EF4-FFF2-40B4-BE49-F238E27FC236}">
                <a16:creationId xmlns:a16="http://schemas.microsoft.com/office/drawing/2014/main" id="{D75D2DA4-8A6E-B026-7CE1-9A836BDACA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0213" y="908050"/>
            <a:ext cx="113457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474"/>
              </a:buClr>
              <a:buSzPts val="3800"/>
              <a:buFont typeface="Arial"/>
              <a:buNone/>
              <a:defRPr sz="3800" b="1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685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59DE3EB1-2AA3-EE52-F218-5BF2FE8F1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Kleurrijkheid, schermopname, Graphics, paars&#10;&#10;Automatisch gegenereerde beschrijving">
            <a:extLst>
              <a:ext uri="{FF2B5EF4-FFF2-40B4-BE49-F238E27FC236}">
                <a16:creationId xmlns:a16="http://schemas.microsoft.com/office/drawing/2014/main" id="{5054177A-33F3-5796-14A3-6F96BF6711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9726" t="2" b="38193"/>
          <a:stretch/>
        </p:blipFill>
        <p:spPr>
          <a:xfrm>
            <a:off x="7296150" y="2619395"/>
            <a:ext cx="4910138" cy="4238605"/>
          </a:xfrm>
          <a:prstGeom prst="rect">
            <a:avLst/>
          </a:prstGeom>
        </p:spPr>
      </p:pic>
      <p:sp>
        <p:nvSpPr>
          <p:cNvPr id="4" name="Google Shape;31;p6">
            <a:extLst>
              <a:ext uri="{FF2B5EF4-FFF2-40B4-BE49-F238E27FC236}">
                <a16:creationId xmlns:a16="http://schemas.microsoft.com/office/drawing/2014/main" id="{D75D2DA4-8A6E-B026-7CE1-9A836BDACA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0213" y="908050"/>
            <a:ext cx="113457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474"/>
              </a:buClr>
              <a:buSzPts val="3800"/>
              <a:buFont typeface="Arial"/>
              <a:buNone/>
              <a:defRPr sz="3800" b="1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" name="Google Shape;30;p6">
            <a:extLst>
              <a:ext uri="{FF2B5EF4-FFF2-40B4-BE49-F238E27FC236}">
                <a16:creationId xmlns:a16="http://schemas.microsoft.com/office/drawing/2014/main" id="{AE13BCF9-DB52-1218-9F44-9F66185D76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6776" y="1772825"/>
            <a:ext cx="10080000" cy="41772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45700" rIns="91425" bIns="45700" anchor="t" anchorCtr="0">
            <a:normAutofit/>
          </a:bodyPr>
          <a:lstStyle>
            <a:lvl1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None/>
              <a:defRPr sz="2000" b="0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b="0" i="0">
                <a:solidFill>
                  <a:srgbClr val="17247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9889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59DE3EB1-2AA3-EE52-F218-5BF2FE8F1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alpha val="3981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Kleurrijkheid, schermopname, Graphics, paars&#10;&#10;Automatisch gegenereerde beschrijving">
            <a:extLst>
              <a:ext uri="{FF2B5EF4-FFF2-40B4-BE49-F238E27FC236}">
                <a16:creationId xmlns:a16="http://schemas.microsoft.com/office/drawing/2014/main" id="{63975906-9A2A-E5FF-3838-FE657B831A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9805" t="2" b="38193"/>
          <a:stretch/>
        </p:blipFill>
        <p:spPr>
          <a:xfrm>
            <a:off x="7305674" y="2619395"/>
            <a:ext cx="4900613" cy="4238605"/>
          </a:xfrm>
          <a:prstGeom prst="rect">
            <a:avLst/>
          </a:prstGeom>
        </p:spPr>
      </p:pic>
      <p:sp>
        <p:nvSpPr>
          <p:cNvPr id="4" name="Google Shape;31;p6">
            <a:extLst>
              <a:ext uri="{FF2B5EF4-FFF2-40B4-BE49-F238E27FC236}">
                <a16:creationId xmlns:a16="http://schemas.microsoft.com/office/drawing/2014/main" id="{D75D2DA4-8A6E-B026-7CE1-9A836BDACA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0213" y="908050"/>
            <a:ext cx="113457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474"/>
              </a:buClr>
              <a:buSzPts val="3800"/>
              <a:buFont typeface="Arial"/>
              <a:buNone/>
              <a:defRPr sz="3800" b="1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" name="Google Shape;30;p6">
            <a:extLst>
              <a:ext uri="{FF2B5EF4-FFF2-40B4-BE49-F238E27FC236}">
                <a16:creationId xmlns:a16="http://schemas.microsoft.com/office/drawing/2014/main" id="{08EE88C2-609C-B373-47EB-A9B6300A79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6776" y="1772825"/>
            <a:ext cx="10080000" cy="41772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45700" rIns="91425" bIns="45700" anchor="t" anchorCtr="0">
            <a:normAutofit/>
          </a:bodyPr>
          <a:lstStyle>
            <a:lvl1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None/>
              <a:defRPr sz="2000" b="0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b="0" i="0">
                <a:solidFill>
                  <a:srgbClr val="17247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6733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59DE3EB1-2AA3-EE52-F218-5BF2FE8F1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Kleurrijkheid, schermopname, Graphics, paars&#10;&#10;Automatisch gegenereerde beschrijving">
            <a:extLst>
              <a:ext uri="{FF2B5EF4-FFF2-40B4-BE49-F238E27FC236}">
                <a16:creationId xmlns:a16="http://schemas.microsoft.com/office/drawing/2014/main" id="{BD195A70-5D76-E2D8-F87D-88E53D5BD8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9570" t="2" b="38193"/>
          <a:stretch/>
        </p:blipFill>
        <p:spPr>
          <a:xfrm>
            <a:off x="7277100" y="2619395"/>
            <a:ext cx="4929188" cy="4238605"/>
          </a:xfrm>
          <a:prstGeom prst="rect">
            <a:avLst/>
          </a:prstGeom>
        </p:spPr>
      </p:pic>
      <p:sp>
        <p:nvSpPr>
          <p:cNvPr id="7" name="Google Shape;31;p6">
            <a:extLst>
              <a:ext uri="{FF2B5EF4-FFF2-40B4-BE49-F238E27FC236}">
                <a16:creationId xmlns:a16="http://schemas.microsoft.com/office/drawing/2014/main" id="{CC278144-E380-C318-27B0-D0926998D99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30213" y="2438737"/>
            <a:ext cx="11345700" cy="146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474"/>
              </a:buClr>
              <a:buSzPts val="3800"/>
              <a:buFont typeface="Arial"/>
              <a:buNone/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l-NL"/>
              <a:t>Tekst hier plaatsen</a:t>
            </a:r>
            <a:br>
              <a:rPr lang="nl-NL"/>
            </a:br>
            <a:r>
              <a:rPr lang="nl-NL"/>
              <a:t>tekst hier plaatsen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97450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59DE3EB1-2AA3-EE52-F218-5BF2FE8F1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Kleurrijkheid, schermopname, Graphics, paars&#10;&#10;Automatisch gegenereerde beschrijving">
            <a:extLst>
              <a:ext uri="{FF2B5EF4-FFF2-40B4-BE49-F238E27FC236}">
                <a16:creationId xmlns:a16="http://schemas.microsoft.com/office/drawing/2014/main" id="{7513A959-FABA-BEBB-3E91-832666DEF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9648" t="2" b="38193"/>
          <a:stretch/>
        </p:blipFill>
        <p:spPr>
          <a:xfrm>
            <a:off x="7286624" y="2619395"/>
            <a:ext cx="4919663" cy="423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93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59DE3EB1-2AA3-EE52-F218-5BF2FE8F1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alpha val="3981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Afbeelding met Kleurrijkheid, schermopname, Graphics, paars&#10;&#10;Automatisch gegenereerde beschrijving">
            <a:extLst>
              <a:ext uri="{FF2B5EF4-FFF2-40B4-BE49-F238E27FC236}">
                <a16:creationId xmlns:a16="http://schemas.microsoft.com/office/drawing/2014/main" id="{EF56265C-BFEB-7773-4C62-EADAB2CBED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9570" t="2" b="38193"/>
          <a:stretch/>
        </p:blipFill>
        <p:spPr>
          <a:xfrm>
            <a:off x="7277100" y="2619395"/>
            <a:ext cx="4929188" cy="4238605"/>
          </a:xfrm>
          <a:prstGeom prst="rect">
            <a:avLst/>
          </a:prstGeom>
        </p:spPr>
      </p:pic>
      <p:sp>
        <p:nvSpPr>
          <p:cNvPr id="4" name="Google Shape;31;p6">
            <a:extLst>
              <a:ext uri="{FF2B5EF4-FFF2-40B4-BE49-F238E27FC236}">
                <a16:creationId xmlns:a16="http://schemas.microsoft.com/office/drawing/2014/main" id="{D75D2DA4-8A6E-B026-7CE1-9A836BDACA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0213" y="908050"/>
            <a:ext cx="113457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474"/>
              </a:buClr>
              <a:buSzPts val="3800"/>
              <a:buFont typeface="Arial"/>
              <a:buNone/>
              <a:defRPr sz="3800" b="1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" name="Google Shape;30;p6">
            <a:extLst>
              <a:ext uri="{FF2B5EF4-FFF2-40B4-BE49-F238E27FC236}">
                <a16:creationId xmlns:a16="http://schemas.microsoft.com/office/drawing/2014/main" id="{2AF09535-104C-7AEC-E549-661C671A4F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6775" y="1772824"/>
            <a:ext cx="10080000" cy="4699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sz="2000" b="0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b="0" i="0">
                <a:solidFill>
                  <a:srgbClr val="17247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8297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59DE3EB1-2AA3-EE52-F218-5BF2FE8F1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3981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Kleurrijkheid, schermopname, Graphics, paars&#10;&#10;Automatisch gegenereerde beschrijving">
            <a:extLst>
              <a:ext uri="{FF2B5EF4-FFF2-40B4-BE49-F238E27FC236}">
                <a16:creationId xmlns:a16="http://schemas.microsoft.com/office/drawing/2014/main" id="{4EF35ADF-BD7D-D2A7-7628-47352B3425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9570" t="2" b="38193"/>
          <a:stretch/>
        </p:blipFill>
        <p:spPr>
          <a:xfrm>
            <a:off x="7277100" y="2619395"/>
            <a:ext cx="4929188" cy="4238605"/>
          </a:xfrm>
          <a:prstGeom prst="rect">
            <a:avLst/>
          </a:prstGeom>
        </p:spPr>
      </p:pic>
      <p:sp>
        <p:nvSpPr>
          <p:cNvPr id="4" name="Google Shape;31;p6">
            <a:extLst>
              <a:ext uri="{FF2B5EF4-FFF2-40B4-BE49-F238E27FC236}">
                <a16:creationId xmlns:a16="http://schemas.microsoft.com/office/drawing/2014/main" id="{D75D2DA4-8A6E-B026-7CE1-9A836BDACA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0213" y="908050"/>
            <a:ext cx="113457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474"/>
              </a:buClr>
              <a:buSzPts val="3800"/>
              <a:buFont typeface="Arial"/>
              <a:buNone/>
              <a:defRPr sz="3800" b="1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30;p6">
            <a:extLst>
              <a:ext uri="{FF2B5EF4-FFF2-40B4-BE49-F238E27FC236}">
                <a16:creationId xmlns:a16="http://schemas.microsoft.com/office/drawing/2014/main" id="{729C5B1C-65C6-9C1F-BF38-F2516F3BE5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6776" y="1772825"/>
            <a:ext cx="10080000" cy="4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None/>
              <a:defRPr sz="2000" b="0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b="0" i="0">
                <a:solidFill>
                  <a:srgbClr val="17247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6443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59DE3EB1-2AA3-EE52-F218-5BF2FE8F1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3981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Google Shape;31;p6">
            <a:extLst>
              <a:ext uri="{FF2B5EF4-FFF2-40B4-BE49-F238E27FC236}">
                <a16:creationId xmlns:a16="http://schemas.microsoft.com/office/drawing/2014/main" id="{D75D2DA4-8A6E-B026-7CE1-9A836BDACA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0213" y="908050"/>
            <a:ext cx="113457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474"/>
              </a:buClr>
              <a:buSzPts val="3800"/>
              <a:buFont typeface="Arial"/>
              <a:buNone/>
              <a:defRPr sz="3800" b="1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30;p6">
            <a:extLst>
              <a:ext uri="{FF2B5EF4-FFF2-40B4-BE49-F238E27FC236}">
                <a16:creationId xmlns:a16="http://schemas.microsoft.com/office/drawing/2014/main" id="{729C5B1C-65C6-9C1F-BF38-F2516F3BE5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6776" y="1772825"/>
            <a:ext cx="10080000" cy="4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None/>
              <a:defRPr sz="2000" b="0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b="0" i="0">
                <a:solidFill>
                  <a:srgbClr val="17247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153CA6A-C4AD-6EA2-FB7D-A7B8C6906A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1270" t="16348" r="26220" b="56121"/>
          <a:stretch/>
        </p:blipFill>
        <p:spPr>
          <a:xfrm>
            <a:off x="7181850" y="3859205"/>
            <a:ext cx="5010150" cy="299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19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59DE3EB1-2AA3-EE52-F218-5BF2FE8F1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Kleurrijkheid, schermopname, Graphics, paars&#10;&#10;Automatisch gegenereerde beschrijving">
            <a:extLst>
              <a:ext uri="{FF2B5EF4-FFF2-40B4-BE49-F238E27FC236}">
                <a16:creationId xmlns:a16="http://schemas.microsoft.com/office/drawing/2014/main" id="{C1D34C2E-470A-8989-17CE-A0B7B39F1F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9805" t="2" b="38193"/>
          <a:stretch/>
        </p:blipFill>
        <p:spPr>
          <a:xfrm>
            <a:off x="7305674" y="2619395"/>
            <a:ext cx="4900613" cy="423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65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59DE3EB1-2AA3-EE52-F218-5BF2FE8F1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26D754A-DE09-3E93-1A01-F82C6A19A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F61BE77-3577-1087-5DE1-7AB85DDA6B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4674" t="16348" r="26220" b="56121"/>
          <a:stretch/>
        </p:blipFill>
        <p:spPr>
          <a:xfrm>
            <a:off x="4624388" y="3859205"/>
            <a:ext cx="7567612" cy="299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7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2010564-87E0-3526-BD89-FD7FA0799B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1790" y="6311899"/>
            <a:ext cx="1593731" cy="28670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4AFCCBC-8588-D215-8537-36D569AA7F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7501" y="829778"/>
            <a:ext cx="9334500" cy="602822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58F826E-8CA7-0735-6A10-69626B4703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3121" y="569504"/>
            <a:ext cx="8527099" cy="1595439"/>
          </a:xfrm>
        </p:spPr>
        <p:txBody>
          <a:bodyPr anchor="b">
            <a:normAutofit/>
          </a:bodyPr>
          <a:lstStyle>
            <a:lvl1pPr algn="l">
              <a:defRPr sz="4400" b="1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Bedankt voor uw aandacht!</a:t>
            </a:r>
          </a:p>
        </p:txBody>
      </p:sp>
      <p:sp>
        <p:nvSpPr>
          <p:cNvPr id="3" name="Tijdelijke aanduiding voor tekst 12">
            <a:extLst>
              <a:ext uri="{FF2B5EF4-FFF2-40B4-BE49-F238E27FC236}">
                <a16:creationId xmlns:a16="http://schemas.microsoft.com/office/drawing/2014/main" id="{322DF6CB-B8C0-B298-A9B9-9EDE4DFC6F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553" y="3429001"/>
            <a:ext cx="3744912" cy="43740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 baseline="0">
                <a:solidFill>
                  <a:srgbClr val="007AC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Voornaam Achternaam</a:t>
            </a:r>
          </a:p>
        </p:txBody>
      </p:sp>
      <p:sp>
        <p:nvSpPr>
          <p:cNvPr id="6" name="Tijdelijke aanduiding voor tekst 12">
            <a:extLst>
              <a:ext uri="{FF2B5EF4-FFF2-40B4-BE49-F238E27FC236}">
                <a16:creationId xmlns:a16="http://schemas.microsoft.com/office/drawing/2014/main" id="{321FD954-6B94-3814-A00E-64E69F5679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552" y="3866402"/>
            <a:ext cx="3744913" cy="42669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AC3"/>
              </a:buClr>
              <a:buSzPct val="75000"/>
              <a:buFontTx/>
              <a:buNone/>
              <a:tabLst/>
              <a:defRPr sz="2000" b="0" i="0" baseline="0">
                <a:solidFill>
                  <a:srgbClr val="007AC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Functie</a:t>
            </a:r>
          </a:p>
        </p:txBody>
      </p:sp>
      <p:sp>
        <p:nvSpPr>
          <p:cNvPr id="7" name="Tijdelijke aanduiding voor tekst 12">
            <a:extLst>
              <a:ext uri="{FF2B5EF4-FFF2-40B4-BE49-F238E27FC236}">
                <a16:creationId xmlns:a16="http://schemas.microsoft.com/office/drawing/2014/main" id="{14C345C8-96C0-1BFC-DD37-EAE19454BD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3265" y="4730498"/>
            <a:ext cx="3744913" cy="42669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AC3"/>
              </a:buClr>
              <a:buSzPct val="75000"/>
              <a:buFontTx/>
              <a:buNone/>
              <a:tabLst/>
              <a:defRPr sz="1800" b="0" i="0" baseline="0">
                <a:solidFill>
                  <a:srgbClr val="007AC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E-mail: emailadres </a:t>
            </a:r>
          </a:p>
        </p:txBody>
      </p:sp>
    </p:spTree>
    <p:extLst>
      <p:ext uri="{BB962C8B-B14F-4D97-AF65-F5344CB8AC3E}">
        <p14:creationId xmlns:p14="http://schemas.microsoft.com/office/powerpoint/2010/main" val="107258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59DE3EB1-2AA3-EE52-F218-5BF2FE8F1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DBB2E">
              <a:alpha val="3946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Google Shape;31;p6">
            <a:extLst>
              <a:ext uri="{FF2B5EF4-FFF2-40B4-BE49-F238E27FC236}">
                <a16:creationId xmlns:a16="http://schemas.microsoft.com/office/drawing/2014/main" id="{D75D2DA4-8A6E-B026-7CE1-9A836BDACA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0213" y="908050"/>
            <a:ext cx="113457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474"/>
              </a:buClr>
              <a:buSzPts val="3800"/>
              <a:buFont typeface="Arial"/>
              <a:buNone/>
              <a:defRPr sz="3800" b="1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" name="Google Shape;30;p6">
            <a:extLst>
              <a:ext uri="{FF2B5EF4-FFF2-40B4-BE49-F238E27FC236}">
                <a16:creationId xmlns:a16="http://schemas.microsoft.com/office/drawing/2014/main" id="{63433324-26D9-295F-35C7-1B58AE983D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6776" y="1772825"/>
            <a:ext cx="10080000" cy="4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None/>
              <a:defRPr sz="2000" b="0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b="0" i="0">
                <a:solidFill>
                  <a:srgbClr val="17247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0039CE1-618B-3F6E-7661-232D44F4F6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1449" t="-4988" r="26185" b="56113"/>
          <a:stretch/>
        </p:blipFill>
        <p:spPr>
          <a:xfrm>
            <a:off x="7191374" y="1520798"/>
            <a:ext cx="5000625" cy="533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80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59DE3EB1-2AA3-EE52-F218-5BF2FE8F1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DBB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3672CCA-5674-FBB8-7D2B-89C94D507C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-4988" r="26185" b="56113"/>
          <a:stretch/>
        </p:blipFill>
        <p:spPr>
          <a:xfrm>
            <a:off x="787400" y="1520798"/>
            <a:ext cx="11404600" cy="533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89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59DE3EB1-2AA3-EE52-F218-5BF2FE8F1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702C">
              <a:alpha val="3921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Google Shape;31;p6">
            <a:extLst>
              <a:ext uri="{FF2B5EF4-FFF2-40B4-BE49-F238E27FC236}">
                <a16:creationId xmlns:a16="http://schemas.microsoft.com/office/drawing/2014/main" id="{D75D2DA4-8A6E-B026-7CE1-9A836BDACA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0213" y="908050"/>
            <a:ext cx="113457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474"/>
              </a:buClr>
              <a:buSzPts val="3800"/>
              <a:buFont typeface="Arial"/>
              <a:buNone/>
              <a:defRPr sz="3800" b="1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30;p6">
            <a:extLst>
              <a:ext uri="{FF2B5EF4-FFF2-40B4-BE49-F238E27FC236}">
                <a16:creationId xmlns:a16="http://schemas.microsoft.com/office/drawing/2014/main" id="{7C3A3696-AB61-48BB-9A2B-FC848FF110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6776" y="1772825"/>
            <a:ext cx="10080000" cy="4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None/>
              <a:defRPr sz="2000" b="0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b="0" i="0">
                <a:solidFill>
                  <a:srgbClr val="17247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" name="Afbeelding 8" descr="Afbeelding met schermopname, blauw, Kleurrijkheid, Elektrisch blauw&#10;&#10;Automatisch gegenereerde beschrijving">
            <a:extLst>
              <a:ext uri="{FF2B5EF4-FFF2-40B4-BE49-F238E27FC236}">
                <a16:creationId xmlns:a16="http://schemas.microsoft.com/office/drawing/2014/main" id="{8C0B41D5-88F3-10B3-C9F4-8274BA7C7A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1686" r="26074" b="55996"/>
          <a:stretch/>
        </p:blipFill>
        <p:spPr>
          <a:xfrm>
            <a:off x="7243763" y="2085975"/>
            <a:ext cx="4948238" cy="477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80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59DE3EB1-2AA3-EE52-F218-5BF2FE8F1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70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 descr="Afbeelding met schermopname, blauw, Kleurrijkheid, Elektrisch blauw&#10;&#10;Automatisch gegenereerde beschrijving">
            <a:extLst>
              <a:ext uri="{FF2B5EF4-FFF2-40B4-BE49-F238E27FC236}">
                <a16:creationId xmlns:a16="http://schemas.microsoft.com/office/drawing/2014/main" id="{6ACBCAA2-C0D1-F218-F1C8-71126238ED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1686" r="26074" b="55996"/>
          <a:stretch/>
        </p:blipFill>
        <p:spPr>
          <a:xfrm>
            <a:off x="7243763" y="2085975"/>
            <a:ext cx="4948238" cy="477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968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59DE3EB1-2AA3-EE52-F218-5BF2FE8F1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3921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Kleurrijkheid, schermopname, Graphics, paars&#10;&#10;Automatisch gegenereerde beschrijving">
            <a:extLst>
              <a:ext uri="{FF2B5EF4-FFF2-40B4-BE49-F238E27FC236}">
                <a16:creationId xmlns:a16="http://schemas.microsoft.com/office/drawing/2014/main" id="{320DA268-681F-326E-FCF5-A22EC5790A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9726" t="2" b="38193"/>
          <a:stretch/>
        </p:blipFill>
        <p:spPr>
          <a:xfrm>
            <a:off x="7296150" y="2619395"/>
            <a:ext cx="4910138" cy="4238605"/>
          </a:xfrm>
          <a:prstGeom prst="rect">
            <a:avLst/>
          </a:prstGeom>
        </p:spPr>
      </p:pic>
      <p:sp>
        <p:nvSpPr>
          <p:cNvPr id="4" name="Google Shape;31;p6">
            <a:extLst>
              <a:ext uri="{FF2B5EF4-FFF2-40B4-BE49-F238E27FC236}">
                <a16:creationId xmlns:a16="http://schemas.microsoft.com/office/drawing/2014/main" id="{D75D2DA4-8A6E-B026-7CE1-9A836BDACA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0213" y="908050"/>
            <a:ext cx="113457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474"/>
              </a:buClr>
              <a:buSzPts val="3800"/>
              <a:buFont typeface="Arial"/>
              <a:buNone/>
              <a:defRPr sz="3800" b="1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" name="Google Shape;30;p6">
            <a:extLst>
              <a:ext uri="{FF2B5EF4-FFF2-40B4-BE49-F238E27FC236}">
                <a16:creationId xmlns:a16="http://schemas.microsoft.com/office/drawing/2014/main" id="{33FFF624-E526-325E-6035-DD4A8F87BA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6776" y="1772825"/>
            <a:ext cx="10080000" cy="4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None/>
              <a:defRPr sz="2000" b="0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b="0" i="0">
                <a:solidFill>
                  <a:srgbClr val="17247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0993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59DE3EB1-2AA3-EE52-F218-5BF2FE8F1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Kleurrijkheid, schermopname, Graphics, paars&#10;&#10;Automatisch gegenereerde beschrijving">
            <a:extLst>
              <a:ext uri="{FF2B5EF4-FFF2-40B4-BE49-F238E27FC236}">
                <a16:creationId xmlns:a16="http://schemas.microsoft.com/office/drawing/2014/main" id="{C280F59F-B871-22B1-17F9-3FCC4432D9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9726" t="2" b="38193"/>
          <a:stretch/>
        </p:blipFill>
        <p:spPr>
          <a:xfrm>
            <a:off x="7296150" y="2619395"/>
            <a:ext cx="4910138" cy="423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886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59DE3EB1-2AA3-EE52-F218-5BF2FE8F1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B309">
              <a:alpha val="3921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207C151-D8F9-0C4B-CEB5-7365316B16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1279" r="26368" b="55991"/>
          <a:stretch/>
        </p:blipFill>
        <p:spPr>
          <a:xfrm>
            <a:off x="7172325" y="2031999"/>
            <a:ext cx="5019675" cy="4826001"/>
          </a:xfrm>
          <a:prstGeom prst="rect">
            <a:avLst/>
          </a:prstGeom>
        </p:spPr>
      </p:pic>
      <p:sp>
        <p:nvSpPr>
          <p:cNvPr id="4" name="Google Shape;31;p6">
            <a:extLst>
              <a:ext uri="{FF2B5EF4-FFF2-40B4-BE49-F238E27FC236}">
                <a16:creationId xmlns:a16="http://schemas.microsoft.com/office/drawing/2014/main" id="{D75D2DA4-8A6E-B026-7CE1-9A836BDACA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0213" y="908050"/>
            <a:ext cx="113457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474"/>
              </a:buClr>
              <a:buSzPts val="3800"/>
              <a:buFont typeface="Arial"/>
              <a:buNone/>
              <a:defRPr sz="3800" b="1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30;p6">
            <a:extLst>
              <a:ext uri="{FF2B5EF4-FFF2-40B4-BE49-F238E27FC236}">
                <a16:creationId xmlns:a16="http://schemas.microsoft.com/office/drawing/2014/main" id="{EA3F7690-AA37-759E-FDC0-F05E75F3E9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6776" y="1772825"/>
            <a:ext cx="10080000" cy="41772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45700" rIns="91425" bIns="45700" anchor="t" anchorCtr="0">
            <a:normAutofit/>
          </a:bodyPr>
          <a:lstStyle>
            <a:lvl1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None/>
              <a:defRPr sz="2000" b="0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b="0" i="0">
                <a:solidFill>
                  <a:srgbClr val="17247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85713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59DE3EB1-2AA3-EE52-F218-5BF2FE8F1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B3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AABBC02-F72A-B6AC-29AF-12466F2867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1954" r="26369" b="55991"/>
          <a:stretch/>
        </p:blipFill>
        <p:spPr>
          <a:xfrm>
            <a:off x="7277100" y="2031999"/>
            <a:ext cx="4914900" cy="482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655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en afbeel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vak 19"/>
          <p:cNvSpPr txBox="1"/>
          <p:nvPr userDrawn="1"/>
        </p:nvSpPr>
        <p:spPr>
          <a:xfrm>
            <a:off x="9383282" y="6228020"/>
            <a:ext cx="2431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42DDD87-99E6-3943-81A3-E957D7F99BDE}" type="slidenum">
              <a:rPr lang="nl-NL" smtClean="0">
                <a:solidFill>
                  <a:srgbClr val="007AC3"/>
                </a:solidFill>
              </a:rPr>
              <a:pPr algn="r"/>
              <a:t>‹nr.›</a:t>
            </a:fld>
            <a:endParaRPr lang="nl-NL">
              <a:solidFill>
                <a:srgbClr val="007AC3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F2854615-8DEE-38A7-5B06-7345FB05001A}"/>
              </a:ext>
            </a:extLst>
          </p:cNvPr>
          <p:cNvSpPr/>
          <p:nvPr userDrawn="1"/>
        </p:nvSpPr>
        <p:spPr>
          <a:xfrm flipH="1">
            <a:off x="7848600" y="0"/>
            <a:ext cx="4343400" cy="68580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5F60201-614A-6806-658E-5939CB6CF9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2900" y="5246833"/>
            <a:ext cx="2959100" cy="1611167"/>
          </a:xfrm>
          <a:prstGeom prst="rect">
            <a:avLst/>
          </a:prstGeom>
        </p:spPr>
      </p:pic>
      <p:sp>
        <p:nvSpPr>
          <p:cNvPr id="3" name="Google Shape;30;p6">
            <a:extLst>
              <a:ext uri="{FF2B5EF4-FFF2-40B4-BE49-F238E27FC236}">
                <a16:creationId xmlns:a16="http://schemas.microsoft.com/office/drawing/2014/main" id="{C3CA131F-D741-B352-CD3B-BC96305900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6776" y="1772825"/>
            <a:ext cx="7600800" cy="4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sz="2000" b="0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b="0" i="0">
                <a:solidFill>
                  <a:srgbClr val="17247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" name="Google Shape;31;p6">
            <a:extLst>
              <a:ext uri="{FF2B5EF4-FFF2-40B4-BE49-F238E27FC236}">
                <a16:creationId xmlns:a16="http://schemas.microsoft.com/office/drawing/2014/main" id="{6C8E557C-D1A5-7D4C-2ECE-8EE4823DD0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0213" y="908050"/>
            <a:ext cx="113457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474"/>
              </a:buClr>
              <a:buSzPts val="3800"/>
              <a:buFont typeface="Arial"/>
              <a:buNone/>
              <a:defRPr sz="3800" b="1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3953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 en afbeel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vak 19"/>
          <p:cNvSpPr txBox="1"/>
          <p:nvPr userDrawn="1"/>
        </p:nvSpPr>
        <p:spPr>
          <a:xfrm>
            <a:off x="9383282" y="6228020"/>
            <a:ext cx="2431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42DDD87-99E6-3943-81A3-E957D7F99BDE}" type="slidenum">
              <a:rPr lang="nl-NL" smtClean="0">
                <a:solidFill>
                  <a:srgbClr val="007AC3"/>
                </a:solidFill>
              </a:rPr>
              <a:pPr algn="r"/>
              <a:t>‹nr.›</a:t>
            </a:fld>
            <a:endParaRPr lang="nl-NL">
              <a:solidFill>
                <a:srgbClr val="007AC3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F2854615-8DEE-38A7-5B06-7345FB05001A}"/>
              </a:ext>
            </a:extLst>
          </p:cNvPr>
          <p:cNvSpPr/>
          <p:nvPr userDrawn="1"/>
        </p:nvSpPr>
        <p:spPr>
          <a:xfrm flipH="1">
            <a:off x="0" y="0"/>
            <a:ext cx="12192000" cy="68580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5F60201-614A-6806-658E-5939CB6CF9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1304"/>
          <a:stretch/>
        </p:blipFill>
        <p:spPr>
          <a:xfrm>
            <a:off x="9232900" y="5751191"/>
            <a:ext cx="2959100" cy="1106809"/>
          </a:xfrm>
          <a:prstGeom prst="rect">
            <a:avLst/>
          </a:prstGeom>
        </p:spPr>
      </p:pic>
      <p:sp>
        <p:nvSpPr>
          <p:cNvPr id="3" name="Google Shape;30;p6">
            <a:extLst>
              <a:ext uri="{FF2B5EF4-FFF2-40B4-BE49-F238E27FC236}">
                <a16:creationId xmlns:a16="http://schemas.microsoft.com/office/drawing/2014/main" id="{C3CA131F-D741-B352-CD3B-BC96305900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6776" y="1772825"/>
            <a:ext cx="10080000" cy="4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sz="2000" b="0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b="0" i="0">
                <a:solidFill>
                  <a:srgbClr val="17247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" name="Google Shape;31;p6">
            <a:extLst>
              <a:ext uri="{FF2B5EF4-FFF2-40B4-BE49-F238E27FC236}">
                <a16:creationId xmlns:a16="http://schemas.microsoft.com/office/drawing/2014/main" id="{6C8E557C-D1A5-7D4C-2ECE-8EE4823DD0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0213" y="908050"/>
            <a:ext cx="113457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474"/>
              </a:buClr>
              <a:buSzPts val="3800"/>
              <a:buFont typeface="Arial"/>
              <a:buNone/>
              <a:defRPr sz="3800" b="1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6296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4AFCCBC-8588-D215-8537-36D569AA7F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7500" y="845820"/>
            <a:ext cx="9334500" cy="6028222"/>
          </a:xfrm>
          <a:prstGeom prst="rect">
            <a:avLst/>
          </a:prstGeom>
        </p:spPr>
      </p:pic>
      <p:sp>
        <p:nvSpPr>
          <p:cNvPr id="8" name="Ondertitel 2">
            <a:extLst>
              <a:ext uri="{FF2B5EF4-FFF2-40B4-BE49-F238E27FC236}">
                <a16:creationId xmlns:a16="http://schemas.microsoft.com/office/drawing/2014/main" id="{A9FAE576-C0B6-7F18-152A-6281ADCC40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3805" y="2631980"/>
            <a:ext cx="7488237" cy="7863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C3"/>
              </a:buClr>
              <a:buSzPct val="75000"/>
              <a:buFontTx/>
              <a:buNone/>
              <a:tabLst/>
              <a:defRPr sz="2400" b="0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 te maken</a:t>
            </a:r>
          </a:p>
        </p:txBody>
      </p:sp>
      <p:sp>
        <p:nvSpPr>
          <p:cNvPr id="9" name="Tijdelijke aanduiding voor tekst 12">
            <a:extLst>
              <a:ext uri="{FF2B5EF4-FFF2-40B4-BE49-F238E27FC236}">
                <a16:creationId xmlns:a16="http://schemas.microsoft.com/office/drawing/2014/main" id="{1D244DD4-40DD-DFE6-BEC4-E1A213D813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4600" y="4287742"/>
            <a:ext cx="3744912" cy="43740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 baseline="0">
                <a:solidFill>
                  <a:srgbClr val="007AC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Datum</a:t>
            </a:r>
          </a:p>
        </p:txBody>
      </p:sp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B56FF0C1-55C0-D486-37D2-F60BAC10E6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3805" y="4725144"/>
            <a:ext cx="2988485" cy="8694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AC3"/>
              </a:buClr>
              <a:buSzPct val="75000"/>
              <a:buFontTx/>
              <a:buNone/>
              <a:tabLst/>
              <a:defRPr sz="2000" b="0" i="0" baseline="0">
                <a:solidFill>
                  <a:srgbClr val="007AC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Naam presentator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DF906597-0BFA-CAC1-2DF6-635D976FFA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121" y="1470074"/>
            <a:ext cx="7834486" cy="132556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een titel te maken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95207DF-6C17-EEA1-4979-2D7293094C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790" y="6311899"/>
            <a:ext cx="1593731" cy="28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09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kst en afbeel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0"/>
            <a:ext cx="78485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20" name="Tekstvak 19"/>
          <p:cNvSpPr txBox="1"/>
          <p:nvPr userDrawn="1"/>
        </p:nvSpPr>
        <p:spPr>
          <a:xfrm>
            <a:off x="9383282" y="6228020"/>
            <a:ext cx="2431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42DDD87-99E6-3943-81A3-E957D7F99BDE}" type="slidenum">
              <a:rPr lang="nl-NL" smtClean="0">
                <a:solidFill>
                  <a:srgbClr val="007AC3"/>
                </a:solidFill>
              </a:rPr>
              <a:pPr algn="r"/>
              <a:t>‹nr.›</a:t>
            </a:fld>
            <a:endParaRPr lang="nl-NL">
              <a:solidFill>
                <a:srgbClr val="007AC3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F2854615-8DEE-38A7-5B06-7345FB05001A}"/>
              </a:ext>
            </a:extLst>
          </p:cNvPr>
          <p:cNvSpPr/>
          <p:nvPr userDrawn="1"/>
        </p:nvSpPr>
        <p:spPr>
          <a:xfrm flipH="1">
            <a:off x="7848600" y="0"/>
            <a:ext cx="4343400" cy="68580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5F60201-614A-6806-658E-5939CB6CF9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2900" y="5246833"/>
            <a:ext cx="2959100" cy="161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66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ekst en afbeel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" y="0"/>
            <a:ext cx="4453301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41995A4D-7196-08B7-2C66-5D4EF482D288}"/>
              </a:ext>
            </a:extLst>
          </p:cNvPr>
          <p:cNvSpPr/>
          <p:nvPr userDrawn="1"/>
        </p:nvSpPr>
        <p:spPr>
          <a:xfrm>
            <a:off x="4453302" y="0"/>
            <a:ext cx="7738698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4C647AE-BCEF-F636-5BE2-262D5A4583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4" r="30475" b="23933"/>
          <a:stretch/>
        </p:blipFill>
        <p:spPr>
          <a:xfrm>
            <a:off x="8404696" y="4773478"/>
            <a:ext cx="3795869" cy="208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55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ekst en afbeel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1F4002C-2308-132C-E082-98645F8ED6D2}"/>
              </a:ext>
            </a:extLst>
          </p:cNvPr>
          <p:cNvSpPr/>
          <p:nvPr userDrawn="1"/>
        </p:nvSpPr>
        <p:spPr>
          <a:xfrm>
            <a:off x="0" y="0"/>
            <a:ext cx="12191999" cy="68727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6961427" y="0"/>
            <a:ext cx="5230573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7509A21-40FE-110F-29FF-55BF13D64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7"/>
          <a:stretch/>
        </p:blipFill>
        <p:spPr>
          <a:xfrm>
            <a:off x="4017058" y="5255832"/>
            <a:ext cx="2944369" cy="161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68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 en afbeel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0"/>
            <a:ext cx="871945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20" name="Tekstvak 19"/>
          <p:cNvSpPr txBox="1"/>
          <p:nvPr userDrawn="1"/>
        </p:nvSpPr>
        <p:spPr>
          <a:xfrm>
            <a:off x="9383282" y="6228020"/>
            <a:ext cx="2431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42DDD87-99E6-3943-81A3-E957D7F99BDE}" type="slidenum">
              <a:rPr lang="nl-NL" smtClean="0">
                <a:solidFill>
                  <a:srgbClr val="007AC3"/>
                </a:solidFill>
              </a:rPr>
              <a:pPr algn="r"/>
              <a:t>‹nr.›</a:t>
            </a:fld>
            <a:endParaRPr lang="nl-NL">
              <a:solidFill>
                <a:srgbClr val="007AC3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F2854615-8DEE-38A7-5B06-7345FB05001A}"/>
              </a:ext>
            </a:extLst>
          </p:cNvPr>
          <p:cNvSpPr/>
          <p:nvPr userDrawn="1"/>
        </p:nvSpPr>
        <p:spPr>
          <a:xfrm flipH="1">
            <a:off x="8719456" y="0"/>
            <a:ext cx="3472544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5F60201-614A-6806-658E-5939CB6CF9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4" r="30475" b="23933"/>
          <a:stretch/>
        </p:blipFill>
        <p:spPr>
          <a:xfrm>
            <a:off x="7315628" y="4180114"/>
            <a:ext cx="4876371" cy="26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87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ekst en afbeel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FB6A8D3-4227-F7C3-359C-BD4B5D8B7BDF}"/>
              </a:ext>
            </a:extLst>
          </p:cNvPr>
          <p:cNvSpPr/>
          <p:nvPr userDrawn="1"/>
        </p:nvSpPr>
        <p:spPr>
          <a:xfrm>
            <a:off x="1" y="0"/>
            <a:ext cx="45100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D30A888-DBB8-8340-96EA-45E10D18D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4" r="30475" b="23933"/>
          <a:stretch/>
        </p:blipFill>
        <p:spPr>
          <a:xfrm flipH="1">
            <a:off x="-1" y="4773478"/>
            <a:ext cx="3795869" cy="208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03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ekst en afbeel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FB6A8D3-4227-F7C3-359C-BD4B5D8B7BDF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178DF03-22C1-72C8-EAEF-071988D765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121"/>
          <a:stretch/>
        </p:blipFill>
        <p:spPr>
          <a:xfrm>
            <a:off x="8735485" y="0"/>
            <a:ext cx="3456514" cy="181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5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ekst en afbeel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FB6A8D3-4227-F7C3-359C-BD4B5D8B7BDF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D30A888-DBB8-8340-96EA-45E10D18D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4" r="30475" b="23933"/>
          <a:stretch/>
        </p:blipFill>
        <p:spPr>
          <a:xfrm flipH="1">
            <a:off x="-1" y="4773478"/>
            <a:ext cx="3795869" cy="208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69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ekst en afbeel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60254F73-2C2B-9416-BD73-CCB024C78C42}"/>
              </a:ext>
            </a:extLst>
          </p:cNvPr>
          <p:cNvSpPr/>
          <p:nvPr userDrawn="1"/>
        </p:nvSpPr>
        <p:spPr>
          <a:xfrm>
            <a:off x="0" y="0"/>
            <a:ext cx="7738698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EDAB00C-6472-D765-5CFB-7A5CB27310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7"/>
          <a:stretch/>
        </p:blipFill>
        <p:spPr>
          <a:xfrm flipH="1">
            <a:off x="-2" y="4974946"/>
            <a:ext cx="3429001" cy="1883054"/>
          </a:xfrm>
          <a:prstGeom prst="rect">
            <a:avLst/>
          </a:prstGeom>
        </p:spPr>
      </p:pic>
      <p:sp>
        <p:nvSpPr>
          <p:cNvPr id="8" name="Google Shape;30;p6">
            <a:extLst>
              <a:ext uri="{FF2B5EF4-FFF2-40B4-BE49-F238E27FC236}">
                <a16:creationId xmlns:a16="http://schemas.microsoft.com/office/drawing/2014/main" id="{403265C3-0E04-B524-1B9E-2EA0CDA9FD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6776" y="1772825"/>
            <a:ext cx="7600800" cy="4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sz="2000" b="0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b="0" i="0">
                <a:solidFill>
                  <a:srgbClr val="17247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" name="Google Shape;31;p6">
            <a:extLst>
              <a:ext uri="{FF2B5EF4-FFF2-40B4-BE49-F238E27FC236}">
                <a16:creationId xmlns:a16="http://schemas.microsoft.com/office/drawing/2014/main" id="{5FEB3AB3-5AC1-5CF0-E02B-4FFF92EED4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0213" y="908050"/>
            <a:ext cx="113457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474"/>
              </a:buClr>
              <a:buSzPts val="3800"/>
              <a:buFont typeface="Arial"/>
              <a:buNone/>
              <a:defRPr sz="3800" b="1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9824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ekst en afbeel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60254F73-2C2B-9416-BD73-CCB024C78C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EDAB00C-6472-D765-5CFB-7A5CB27310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8" b="25992"/>
          <a:stretch/>
        </p:blipFill>
        <p:spPr>
          <a:xfrm flipH="1">
            <a:off x="-3" y="5462486"/>
            <a:ext cx="3429001" cy="1395514"/>
          </a:xfrm>
          <a:prstGeom prst="rect">
            <a:avLst/>
          </a:prstGeom>
        </p:spPr>
      </p:pic>
      <p:sp>
        <p:nvSpPr>
          <p:cNvPr id="8" name="Google Shape;30;p6">
            <a:extLst>
              <a:ext uri="{FF2B5EF4-FFF2-40B4-BE49-F238E27FC236}">
                <a16:creationId xmlns:a16="http://schemas.microsoft.com/office/drawing/2014/main" id="{403265C3-0E04-B524-1B9E-2EA0CDA9FD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6776" y="1772825"/>
            <a:ext cx="7600800" cy="4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sz="2000" b="0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b="0" i="0">
                <a:solidFill>
                  <a:srgbClr val="17247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" name="Google Shape;31;p6">
            <a:extLst>
              <a:ext uri="{FF2B5EF4-FFF2-40B4-BE49-F238E27FC236}">
                <a16:creationId xmlns:a16="http://schemas.microsoft.com/office/drawing/2014/main" id="{5FEB3AB3-5AC1-5CF0-E02B-4FFF92EED4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0213" y="908050"/>
            <a:ext cx="113457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474"/>
              </a:buClr>
              <a:buSzPts val="3800"/>
              <a:buFont typeface="Arial"/>
              <a:buNone/>
              <a:defRPr sz="3800" b="1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9059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ekst en afbeel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60254F73-2C2B-9416-BD73-CCB024C78C42}"/>
              </a:ext>
            </a:extLst>
          </p:cNvPr>
          <p:cNvSpPr/>
          <p:nvPr userDrawn="1"/>
        </p:nvSpPr>
        <p:spPr>
          <a:xfrm>
            <a:off x="0" y="0"/>
            <a:ext cx="7738698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EDAB00C-6472-D765-5CFB-7A5CB27310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7"/>
          <a:stretch/>
        </p:blipFill>
        <p:spPr>
          <a:xfrm flipH="1">
            <a:off x="-2" y="4974946"/>
            <a:ext cx="3429001" cy="1883054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51E7704-32D7-3049-6A4B-2BB7FF40CFA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738698" y="0"/>
            <a:ext cx="4453302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8" name="Google Shape;30;p6">
            <a:extLst>
              <a:ext uri="{FF2B5EF4-FFF2-40B4-BE49-F238E27FC236}">
                <a16:creationId xmlns:a16="http://schemas.microsoft.com/office/drawing/2014/main" id="{403265C3-0E04-B524-1B9E-2EA0CDA9FD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6776" y="1772825"/>
            <a:ext cx="7154164" cy="4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sz="2000" b="0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b="0" i="0">
                <a:solidFill>
                  <a:srgbClr val="17247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" name="Google Shape;31;p6">
            <a:extLst>
              <a:ext uri="{FF2B5EF4-FFF2-40B4-BE49-F238E27FC236}">
                <a16:creationId xmlns:a16="http://schemas.microsoft.com/office/drawing/2014/main" id="{5FEB3AB3-5AC1-5CF0-E02B-4FFF92EED4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0213" y="908050"/>
            <a:ext cx="113457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474"/>
              </a:buClr>
              <a:buSzPts val="3800"/>
              <a:buFont typeface="Arial"/>
              <a:buNone/>
              <a:defRPr sz="3800" b="1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5755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53805" y="2631980"/>
            <a:ext cx="7488237" cy="7863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C3"/>
              </a:buClr>
              <a:buSzPct val="75000"/>
              <a:buFontTx/>
              <a:buNone/>
              <a:tabLst/>
              <a:defRPr sz="2400" b="0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 te maken</a:t>
            </a:r>
          </a:p>
        </p:txBody>
      </p:sp>
      <p:sp>
        <p:nvSpPr>
          <p:cNvPr id="15" name="Tijdelijke aanduiding voor tekst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4600" y="4287742"/>
            <a:ext cx="3744912" cy="43740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 baseline="0">
                <a:solidFill>
                  <a:srgbClr val="007AC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Datum</a:t>
            </a:r>
          </a:p>
        </p:txBody>
      </p:sp>
      <p:sp>
        <p:nvSpPr>
          <p:cNvPr id="16" name="Tijdelijke aanduiding voor tekst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3805" y="4725144"/>
            <a:ext cx="2988485" cy="8694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AC3"/>
              </a:buClr>
              <a:buSzPct val="75000"/>
              <a:buFontTx/>
              <a:buNone/>
              <a:tabLst/>
              <a:defRPr sz="2000" b="0" i="0" baseline="0">
                <a:solidFill>
                  <a:srgbClr val="007AC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Naam presentator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347BD9-0D2D-0881-E8D3-DFFB324DF8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121" y="1470074"/>
            <a:ext cx="7834486" cy="1325563"/>
          </a:xfrm>
        </p:spPr>
        <p:txBody>
          <a:bodyPr/>
          <a:lstStyle>
            <a:lvl1pPr>
              <a:defRPr b="1" i="0" baseline="0">
                <a:latin typeface="Arial" panose="020B0604020202020204" pitchFamily="34" charset="0"/>
              </a:defRPr>
            </a:lvl1pPr>
          </a:lstStyle>
          <a:p>
            <a:r>
              <a:rPr lang="nl-NL"/>
              <a:t>Klik om een titel te maken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F677F35-DFD7-A643-FA69-65C3EAF1EB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584" y="488838"/>
            <a:ext cx="2394530" cy="43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66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ekst en afbeel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vak 19"/>
          <p:cNvSpPr txBox="1"/>
          <p:nvPr userDrawn="1"/>
        </p:nvSpPr>
        <p:spPr>
          <a:xfrm>
            <a:off x="9383282" y="6228020"/>
            <a:ext cx="2431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42DDD87-99E6-3943-81A3-E957D7F99BDE}" type="slidenum">
              <a:rPr lang="nl-NL" smtClean="0">
                <a:solidFill>
                  <a:srgbClr val="007AC3"/>
                </a:solidFill>
              </a:rPr>
              <a:pPr algn="r"/>
              <a:t>‹nr.›</a:t>
            </a:fld>
            <a:endParaRPr lang="nl-NL">
              <a:solidFill>
                <a:srgbClr val="007AC3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F2854615-8DEE-38A7-5B06-7345FB05001A}"/>
              </a:ext>
            </a:extLst>
          </p:cNvPr>
          <p:cNvSpPr/>
          <p:nvPr userDrawn="1"/>
        </p:nvSpPr>
        <p:spPr>
          <a:xfrm flipH="1">
            <a:off x="0" y="0"/>
            <a:ext cx="12191999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Google Shape;30;p6">
            <a:extLst>
              <a:ext uri="{FF2B5EF4-FFF2-40B4-BE49-F238E27FC236}">
                <a16:creationId xmlns:a16="http://schemas.microsoft.com/office/drawing/2014/main" id="{2B7EF9C5-ED9A-A927-7189-905038905B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6776" y="1772825"/>
            <a:ext cx="7600800" cy="4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sz="2000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b="0" i="0">
                <a:solidFill>
                  <a:srgbClr val="17247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4824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ekst en afbeel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1CDA40A0-91C0-F5FA-7300-EE96E5775FFD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kstvak 19"/>
          <p:cNvSpPr txBox="1"/>
          <p:nvPr userDrawn="1"/>
        </p:nvSpPr>
        <p:spPr>
          <a:xfrm>
            <a:off x="9383282" y="6228020"/>
            <a:ext cx="2431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42DDD87-99E6-3943-81A3-E957D7F99BDE}" type="slidenum">
              <a:rPr lang="nl-NL" smtClean="0">
                <a:solidFill>
                  <a:srgbClr val="007AC3"/>
                </a:solidFill>
              </a:rPr>
              <a:pPr algn="r"/>
              <a:t>‹nr.›</a:t>
            </a:fld>
            <a:endParaRPr lang="nl-NL">
              <a:solidFill>
                <a:srgbClr val="007AC3"/>
              </a:solidFill>
            </a:endParaRPr>
          </a:p>
        </p:txBody>
      </p:sp>
      <p:sp>
        <p:nvSpPr>
          <p:cNvPr id="3" name="Google Shape;30;p6">
            <a:extLst>
              <a:ext uri="{FF2B5EF4-FFF2-40B4-BE49-F238E27FC236}">
                <a16:creationId xmlns:a16="http://schemas.microsoft.com/office/drawing/2014/main" id="{2B7EF9C5-ED9A-A927-7189-905038905B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6776" y="1772825"/>
            <a:ext cx="7600800" cy="4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sz="2000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b="0" i="0">
                <a:solidFill>
                  <a:srgbClr val="17247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7C626D8-5CE8-685B-E515-78D6CDCF16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4" r="30475" b="23933"/>
          <a:stretch/>
        </p:blipFill>
        <p:spPr>
          <a:xfrm>
            <a:off x="8396130" y="4773478"/>
            <a:ext cx="3795869" cy="208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9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ekst en afbeel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1CDA40A0-91C0-F5FA-7300-EE96E5775FFD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kstvak 19"/>
          <p:cNvSpPr txBox="1"/>
          <p:nvPr userDrawn="1"/>
        </p:nvSpPr>
        <p:spPr>
          <a:xfrm>
            <a:off x="9383282" y="6228020"/>
            <a:ext cx="2431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42DDD87-99E6-3943-81A3-E957D7F99BDE}" type="slidenum">
              <a:rPr lang="nl-NL" smtClean="0">
                <a:solidFill>
                  <a:srgbClr val="007AC3"/>
                </a:solidFill>
              </a:rPr>
              <a:pPr algn="r"/>
              <a:t>‹nr.›</a:t>
            </a:fld>
            <a:endParaRPr lang="nl-NL">
              <a:solidFill>
                <a:srgbClr val="007AC3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7C626D8-5CE8-685B-E515-78D6CDCF16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4" r="30475" b="23933"/>
          <a:stretch/>
        </p:blipFill>
        <p:spPr>
          <a:xfrm>
            <a:off x="8396130" y="4773478"/>
            <a:ext cx="3795869" cy="2084522"/>
          </a:xfrm>
          <a:prstGeom prst="rect">
            <a:avLst/>
          </a:prstGeom>
        </p:spPr>
      </p:pic>
      <p:sp>
        <p:nvSpPr>
          <p:cNvPr id="2" name="Tijdelijke aanduiding voor afbeelding 2">
            <a:extLst>
              <a:ext uri="{FF2B5EF4-FFF2-40B4-BE49-F238E27FC236}">
                <a16:creationId xmlns:a16="http://schemas.microsoft.com/office/drawing/2014/main" id="{907355C6-1DBF-9048-A7EF-2AAF5E65C0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" y="0"/>
            <a:ext cx="4453301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6072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kst en afbeel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vak 19"/>
          <p:cNvSpPr txBox="1"/>
          <p:nvPr userDrawn="1"/>
        </p:nvSpPr>
        <p:spPr>
          <a:xfrm>
            <a:off x="9383282" y="6228020"/>
            <a:ext cx="2431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42DDD87-99E6-3943-81A3-E957D7F99BDE}" type="slidenum">
              <a:rPr lang="nl-NL" smtClean="0">
                <a:solidFill>
                  <a:srgbClr val="007AC3"/>
                </a:solidFill>
              </a:rPr>
              <a:pPr algn="r"/>
              <a:t>‹nr.›</a:t>
            </a:fld>
            <a:endParaRPr lang="nl-NL">
              <a:solidFill>
                <a:srgbClr val="007AC3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F2854615-8DEE-38A7-5B06-7345FB05001A}"/>
              </a:ext>
            </a:extLst>
          </p:cNvPr>
          <p:cNvSpPr/>
          <p:nvPr userDrawn="1"/>
        </p:nvSpPr>
        <p:spPr>
          <a:xfrm flipH="1">
            <a:off x="8719456" y="0"/>
            <a:ext cx="3472544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5F60201-614A-6806-658E-5939CB6CF9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4" r="30475" b="23933"/>
          <a:stretch/>
        </p:blipFill>
        <p:spPr>
          <a:xfrm>
            <a:off x="7315628" y="4180114"/>
            <a:ext cx="4876371" cy="26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11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kst en afbeel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vak 19"/>
          <p:cNvSpPr txBox="1"/>
          <p:nvPr userDrawn="1"/>
        </p:nvSpPr>
        <p:spPr>
          <a:xfrm>
            <a:off x="9383282" y="6228020"/>
            <a:ext cx="2431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42DDD87-99E6-3943-81A3-E957D7F99BDE}" type="slidenum">
              <a:rPr lang="nl-NL" smtClean="0">
                <a:solidFill>
                  <a:srgbClr val="007AC3"/>
                </a:solidFill>
              </a:rPr>
              <a:pPr algn="r"/>
              <a:t>‹nr.›</a:t>
            </a:fld>
            <a:endParaRPr lang="nl-NL">
              <a:solidFill>
                <a:srgbClr val="007AC3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F2854615-8DEE-38A7-5B06-7345FB05001A}"/>
              </a:ext>
            </a:extLst>
          </p:cNvPr>
          <p:cNvSpPr/>
          <p:nvPr userDrawn="1"/>
        </p:nvSpPr>
        <p:spPr>
          <a:xfrm flipH="1">
            <a:off x="8719456" y="0"/>
            <a:ext cx="3472544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5F60201-614A-6806-658E-5939CB6CF9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4" r="30475" b="23933"/>
          <a:stretch/>
        </p:blipFill>
        <p:spPr>
          <a:xfrm>
            <a:off x="7315628" y="4180114"/>
            <a:ext cx="4876371" cy="2677886"/>
          </a:xfrm>
          <a:prstGeom prst="rect">
            <a:avLst/>
          </a:prstGeom>
        </p:spPr>
      </p:pic>
      <p:sp>
        <p:nvSpPr>
          <p:cNvPr id="3" name="Google Shape;30;p6">
            <a:extLst>
              <a:ext uri="{FF2B5EF4-FFF2-40B4-BE49-F238E27FC236}">
                <a16:creationId xmlns:a16="http://schemas.microsoft.com/office/drawing/2014/main" id="{7FC2D071-67F8-E5D3-0596-C7011B38B7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6776" y="1772825"/>
            <a:ext cx="7600800" cy="4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sz="2000" b="0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b="0" i="0">
                <a:solidFill>
                  <a:srgbClr val="17247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" name="Google Shape;31;p6">
            <a:extLst>
              <a:ext uri="{FF2B5EF4-FFF2-40B4-BE49-F238E27FC236}">
                <a16:creationId xmlns:a16="http://schemas.microsoft.com/office/drawing/2014/main" id="{2333BA9D-13CE-7345-7B67-3C94A141EE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0213" y="908050"/>
            <a:ext cx="113457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474"/>
              </a:buClr>
              <a:buSzPts val="3800"/>
              <a:buFont typeface="Arial"/>
              <a:buNone/>
              <a:defRPr sz="3800" b="1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4089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 2-kolom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82BF5EC6-595F-D4E9-427D-3547B408F4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7500" y="845820"/>
            <a:ext cx="9334500" cy="6028222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30213" y="908050"/>
            <a:ext cx="11345850" cy="576734"/>
          </a:xfrm>
        </p:spPr>
        <p:txBody>
          <a:bodyPr anchor="b">
            <a:normAutofit/>
          </a:bodyPr>
          <a:lstStyle>
            <a:lvl1pPr>
              <a:defRPr sz="4400" b="1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een titel te maken </a:t>
            </a:r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366771" y="1772816"/>
            <a:ext cx="5622549" cy="2421994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rgbClr val="007AC3"/>
              </a:buClr>
              <a:buSzPct val="75000"/>
              <a:buFont typeface="ArialMT" charset="0"/>
              <a:buChar char="►"/>
              <a:defRPr sz="2000" b="0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7AC3"/>
              </a:buClr>
              <a:buSzPct val="75000"/>
              <a:buFont typeface=".LucidaGrandeUI" charset="0"/>
              <a:buChar char="►"/>
              <a:defRPr sz="2000" b="0" i="0">
                <a:solidFill>
                  <a:srgbClr val="172474"/>
                </a:solidFill>
                <a:latin typeface="Arial" charset="0"/>
                <a:ea typeface="Arial" charset="0"/>
                <a:cs typeface="Arial" charset="0"/>
              </a:defRPr>
            </a:lvl2pPr>
            <a:lvl3pPr marL="363538" indent="-188913">
              <a:buFont typeface="Calibri" pitchFamily="34" charset="0"/>
              <a:buChar char="-"/>
              <a:defRPr sz="1600"/>
            </a:lvl3pPr>
            <a:lvl4pPr marL="539750" indent="-174625">
              <a:buFont typeface="Calibri" pitchFamily="34" charset="0"/>
              <a:buChar char="-"/>
              <a:defRPr sz="1600"/>
            </a:lvl4pPr>
            <a:lvl5pPr marL="715963" indent="-180975">
              <a:buFont typeface="Calibri" pitchFamily="34" charset="0"/>
              <a:buChar char="-"/>
              <a:defRPr sz="1600"/>
            </a:lvl5pPr>
          </a:lstStyle>
          <a:p>
            <a:pPr lvl="0"/>
            <a:r>
              <a:rPr lang="nl-NL"/>
              <a:t>Klik om tekst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10453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kst en afbeel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EBE89CE-FFA2-CD28-8E41-B05F85C185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2900" y="5246833"/>
            <a:ext cx="4219862" cy="210993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C2AE2A7-2063-B40C-A516-1F865464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80000" cy="132556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6725296D-E63F-C612-3998-9B75B2EB9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800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903BF43-52E8-FA24-C594-32002D8872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790" y="6311899"/>
            <a:ext cx="1593731" cy="28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75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1-kolom" preserve="1" userDrawn="1">
  <p:cSld name="1_Tekst 1-kolom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66771" y="1772816"/>
            <a:ext cx="11309292" cy="4177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sz="2000" b="0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b="0" i="0">
                <a:solidFill>
                  <a:srgbClr val="17247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30213" y="908050"/>
            <a:ext cx="113457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474"/>
              </a:buClr>
              <a:buSzPts val="3800"/>
              <a:buFont typeface="Arial"/>
              <a:buNone/>
              <a:defRPr sz="3800" b="1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2803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1-kolom" preserve="1" userDrawn="1">
  <p:cSld name="1_Tekst 1-kolom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98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83922CB4-6CF7-F91F-3858-93320185C1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1790" y="6311899"/>
            <a:ext cx="1593731" cy="28670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1BFB91A-4A80-222F-6094-81EEDB7AB4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0298"/>
          <a:stretch/>
        </p:blipFill>
        <p:spPr>
          <a:xfrm>
            <a:off x="8715544" y="2840182"/>
            <a:ext cx="3476456" cy="2493817"/>
          </a:xfrm>
          <a:prstGeom prst="rect">
            <a:avLst/>
          </a:prstGeom>
        </p:spPr>
      </p:pic>
      <p:sp>
        <p:nvSpPr>
          <p:cNvPr id="4" name="Google Shape;31;p6">
            <a:extLst>
              <a:ext uri="{FF2B5EF4-FFF2-40B4-BE49-F238E27FC236}">
                <a16:creationId xmlns:a16="http://schemas.microsoft.com/office/drawing/2014/main" id="{41752988-9A80-F3F0-E85D-7C9247A005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0213" y="908050"/>
            <a:ext cx="113457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474"/>
              </a:buClr>
              <a:buSzPts val="3800"/>
              <a:buFont typeface="Arial"/>
              <a:buNone/>
              <a:defRPr sz="3800" b="1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" name="Google Shape;30;p6">
            <a:extLst>
              <a:ext uri="{FF2B5EF4-FFF2-40B4-BE49-F238E27FC236}">
                <a16:creationId xmlns:a16="http://schemas.microsoft.com/office/drawing/2014/main" id="{7DDE8C8A-F705-A4C2-CC96-A2862C285E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6776" y="1772825"/>
            <a:ext cx="7600800" cy="4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sz="2000" b="0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b="0" i="0">
                <a:solidFill>
                  <a:srgbClr val="17247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253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1-kolom" preserve="1" userDrawn="1">
  <p:cSld name="1_Tekst 1-kolom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5F084B6-F15B-8D8F-788C-36D3F16DE3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7500" y="845820"/>
            <a:ext cx="9334500" cy="602822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87A15B6-B68B-6A02-13CA-14CE4532D1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790" y="6311899"/>
            <a:ext cx="1593731" cy="286703"/>
          </a:xfrm>
          <a:prstGeom prst="rect">
            <a:avLst/>
          </a:prstGeom>
        </p:spPr>
      </p:pic>
      <p:sp>
        <p:nvSpPr>
          <p:cNvPr id="2" name="Ondertitel 2">
            <a:extLst>
              <a:ext uri="{FF2B5EF4-FFF2-40B4-BE49-F238E27FC236}">
                <a16:creationId xmlns:a16="http://schemas.microsoft.com/office/drawing/2014/main" id="{E9F20151-810A-2CE7-71F4-C52E8A84D2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3805" y="2631980"/>
            <a:ext cx="7488237" cy="7863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C3"/>
              </a:buClr>
              <a:buSzPct val="75000"/>
              <a:buFontTx/>
              <a:buNone/>
              <a:tabLst/>
              <a:defRPr sz="2400" b="0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 te maken</a:t>
            </a:r>
          </a:p>
        </p:txBody>
      </p:sp>
      <p:sp>
        <p:nvSpPr>
          <p:cNvPr id="3" name="Tijdelijke aanduiding voor tekst 12">
            <a:extLst>
              <a:ext uri="{FF2B5EF4-FFF2-40B4-BE49-F238E27FC236}">
                <a16:creationId xmlns:a16="http://schemas.microsoft.com/office/drawing/2014/main" id="{CE3772E6-BFBF-8F2E-B58C-DE72F05211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4600" y="4287742"/>
            <a:ext cx="3744912" cy="43740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 baseline="0">
                <a:solidFill>
                  <a:srgbClr val="007AC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Datum</a:t>
            </a:r>
          </a:p>
        </p:txBody>
      </p:sp>
      <p:sp>
        <p:nvSpPr>
          <p:cNvPr id="4" name="Tijdelijke aanduiding voor tekst 12">
            <a:extLst>
              <a:ext uri="{FF2B5EF4-FFF2-40B4-BE49-F238E27FC236}">
                <a16:creationId xmlns:a16="http://schemas.microsoft.com/office/drawing/2014/main" id="{98FDB227-48AE-0E40-EFB8-1ED800FC16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3805" y="4725144"/>
            <a:ext cx="2988485" cy="8694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AC3"/>
              </a:buClr>
              <a:buSzPct val="75000"/>
              <a:buFontTx/>
              <a:buNone/>
              <a:tabLst/>
              <a:defRPr sz="2000" b="0" i="0" baseline="0">
                <a:solidFill>
                  <a:srgbClr val="007AC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Naam presentator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D52275A6-61F5-6DF9-3724-B88FB7F952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121" y="1470074"/>
            <a:ext cx="7834486" cy="1325563"/>
          </a:xfrm>
        </p:spPr>
        <p:txBody>
          <a:bodyPr/>
          <a:lstStyle>
            <a:lvl1pPr>
              <a:defRPr b="1" i="0" baseline="0">
                <a:latin typeface="Arial" panose="020B0604020202020204" pitchFamily="34" charset="0"/>
              </a:defRPr>
            </a:lvl1pPr>
          </a:lstStyle>
          <a:p>
            <a:r>
              <a:rPr lang="nl-NL"/>
              <a:t>Klik om een titel te maken</a:t>
            </a:r>
          </a:p>
        </p:txBody>
      </p:sp>
    </p:spTree>
    <p:extLst>
      <p:ext uri="{BB962C8B-B14F-4D97-AF65-F5344CB8AC3E}">
        <p14:creationId xmlns:p14="http://schemas.microsoft.com/office/powerpoint/2010/main" val="2241163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2-koloms" preserve="1" userDrawn="1">
  <p:cSld name="6_Tekst 2-koloms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CBA78CA-2A49-180E-1A54-0A7F0E9B23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2900" y="5246833"/>
            <a:ext cx="2959100" cy="1611167"/>
          </a:xfrm>
          <a:prstGeom prst="rect">
            <a:avLst/>
          </a:prstGeom>
        </p:spPr>
      </p:pic>
      <p:sp>
        <p:nvSpPr>
          <p:cNvPr id="5" name="Google Shape;31;p6">
            <a:extLst>
              <a:ext uri="{FF2B5EF4-FFF2-40B4-BE49-F238E27FC236}">
                <a16:creationId xmlns:a16="http://schemas.microsoft.com/office/drawing/2014/main" id="{FA16E7C0-41BA-883C-C141-C738DD3631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0213" y="908050"/>
            <a:ext cx="113457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474"/>
              </a:buClr>
              <a:buSzPts val="3800"/>
              <a:buFont typeface="Arial"/>
              <a:buNone/>
              <a:defRPr sz="3800" b="1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" name="Google Shape;30;p6">
            <a:extLst>
              <a:ext uri="{FF2B5EF4-FFF2-40B4-BE49-F238E27FC236}">
                <a16:creationId xmlns:a16="http://schemas.microsoft.com/office/drawing/2014/main" id="{EE0DC7D1-3BFB-4363-48C8-4D2E17DE1A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6776" y="1772825"/>
            <a:ext cx="10080000" cy="4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sz="2000" b="0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b="0" i="0">
                <a:solidFill>
                  <a:srgbClr val="17247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5392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2010564-87E0-3526-BD89-FD7FA0799B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1790" y="6311899"/>
            <a:ext cx="1593731" cy="286703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E96EEB4-A3AD-C2F5-97E5-9668AABE1332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0" y="0"/>
            <a:ext cx="12192000" cy="5923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56357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1-kolom" preserve="1" userDrawn="1">
  <p:cSld name="Tekst 1-kolom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66771" y="1772816"/>
            <a:ext cx="11309292" cy="4177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sz="2000" b="0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b="0" i="0">
                <a:solidFill>
                  <a:srgbClr val="17247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15;p3">
            <a:extLst>
              <a:ext uri="{FF2B5EF4-FFF2-40B4-BE49-F238E27FC236}">
                <a16:creationId xmlns:a16="http://schemas.microsoft.com/office/drawing/2014/main" id="{A94E892F-5015-9594-53A7-9C75D45FF9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0213" y="908050"/>
            <a:ext cx="113457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474"/>
              </a:buClr>
              <a:buSzPts val="3800"/>
              <a:buFont typeface="Arial"/>
              <a:buNone/>
              <a:defRPr sz="3800" b="1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0902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61B91CD-A0FA-7B36-FFD7-BB945BD1F94A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8825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2-koloms" preserve="1" userDrawn="1">
  <p:cSld name="Tekst 2-koloms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/>
        </p:nvSpPr>
        <p:spPr>
          <a:xfrm>
            <a:off x="9383282" y="6228020"/>
            <a:ext cx="24319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nl-NL" sz="1400" b="0" i="0" u="none" strike="noStrike" cap="none">
                <a:solidFill>
                  <a:srgbClr val="007AC3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1400" b="0" i="0" u="none" strike="noStrike" cap="none">
              <a:solidFill>
                <a:srgbClr val="007AC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66771" y="1772816"/>
            <a:ext cx="5622549" cy="4177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sz="2000" b="0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b="0" i="0">
                <a:solidFill>
                  <a:srgbClr val="17247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6065521" y="1767791"/>
            <a:ext cx="5622600" cy="4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sz="2000" b="0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b="0" i="0">
                <a:solidFill>
                  <a:srgbClr val="17247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15;p3">
            <a:extLst>
              <a:ext uri="{FF2B5EF4-FFF2-40B4-BE49-F238E27FC236}">
                <a16:creationId xmlns:a16="http://schemas.microsoft.com/office/drawing/2014/main" id="{58296D1B-8BE5-5076-D82B-811D0CE227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0213" y="908050"/>
            <a:ext cx="113457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474"/>
              </a:buClr>
              <a:buSzPts val="3800"/>
              <a:buFont typeface="Arial"/>
              <a:buNone/>
              <a:defRPr sz="3800" b="1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7860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33C51F-F203-94A7-3DB3-9A33F79B9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69472A-43DE-24AC-CDD4-6788BEC1C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01EE44-F2AD-0BA6-A631-27D15C52F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E791-39AC-4C82-B598-0131264D0CE6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12F1D4-523C-DDD8-8C44-B6A059309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F870272-C816-94ED-DF7C-7E715B9E9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AE6BE-352F-4593-8404-40F0E68AE6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061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D89BAEA4-E8CF-16BD-BBDA-495FE9C2FF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7500" y="845820"/>
            <a:ext cx="9334500" cy="6028222"/>
          </a:xfrm>
          <a:prstGeom prst="rect">
            <a:avLst/>
          </a:prstGeom>
        </p:spPr>
      </p:pic>
      <p:sp>
        <p:nvSpPr>
          <p:cNvPr id="2" name="Ondertitel 2">
            <a:extLst>
              <a:ext uri="{FF2B5EF4-FFF2-40B4-BE49-F238E27FC236}">
                <a16:creationId xmlns:a16="http://schemas.microsoft.com/office/drawing/2014/main" id="{4EC0C93A-D834-8D2F-4750-72496C9B4B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3805" y="2631980"/>
            <a:ext cx="7488237" cy="7863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C3"/>
              </a:buClr>
              <a:buSzPct val="75000"/>
              <a:buFontTx/>
              <a:buNone/>
              <a:tabLst/>
              <a:defRPr sz="2400" b="0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 te maken</a:t>
            </a:r>
          </a:p>
        </p:txBody>
      </p:sp>
      <p:sp>
        <p:nvSpPr>
          <p:cNvPr id="3" name="Tijdelijke aanduiding voor tekst 12">
            <a:extLst>
              <a:ext uri="{FF2B5EF4-FFF2-40B4-BE49-F238E27FC236}">
                <a16:creationId xmlns:a16="http://schemas.microsoft.com/office/drawing/2014/main" id="{D021C122-F0EF-39E1-A31A-33BF1E2EBC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4600" y="4287742"/>
            <a:ext cx="3744912" cy="43740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 baseline="0">
                <a:solidFill>
                  <a:srgbClr val="007AC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Datum</a:t>
            </a:r>
          </a:p>
        </p:txBody>
      </p:sp>
      <p:sp>
        <p:nvSpPr>
          <p:cNvPr id="4" name="Tijdelijke aanduiding voor tekst 12">
            <a:extLst>
              <a:ext uri="{FF2B5EF4-FFF2-40B4-BE49-F238E27FC236}">
                <a16:creationId xmlns:a16="http://schemas.microsoft.com/office/drawing/2014/main" id="{236E90C8-6E12-984B-FE43-0602F00852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3805" y="4725144"/>
            <a:ext cx="2988485" cy="8694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AC3"/>
              </a:buClr>
              <a:buSzPct val="75000"/>
              <a:buFontTx/>
              <a:buNone/>
              <a:tabLst/>
              <a:defRPr sz="2000" b="0" i="0" baseline="0">
                <a:solidFill>
                  <a:srgbClr val="007AC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/>
              <a:t>Naam presentator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4B984CE-6825-4C4D-3175-6CD4F1BE1F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121" y="1470074"/>
            <a:ext cx="7834486" cy="1325563"/>
          </a:xfrm>
        </p:spPr>
        <p:txBody>
          <a:bodyPr/>
          <a:lstStyle>
            <a:lvl1pPr>
              <a:defRPr b="1" i="0" baseline="0">
                <a:latin typeface="Arial" panose="020B0604020202020204" pitchFamily="34" charset="0"/>
              </a:defRPr>
            </a:lvl1pPr>
          </a:lstStyle>
          <a:p>
            <a:r>
              <a:rPr lang="nl-NL"/>
              <a:t>Klik om een titel te maken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63600E9-6599-3949-9C35-09B4B0033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584" y="488838"/>
            <a:ext cx="2394530" cy="43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92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83922CB4-6CF7-F91F-3858-93320185C1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1790" y="6311899"/>
            <a:ext cx="1593731" cy="28670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C49C501-BCEE-43C3-F87D-2F18360332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3604" y="1905748"/>
            <a:ext cx="7668396" cy="495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16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83922CB4-6CF7-F91F-3858-93320185C1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1790" y="6311899"/>
            <a:ext cx="1593731" cy="28670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1BFB91A-4A80-222F-6094-81EEDB7AB4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0298"/>
          <a:stretch/>
        </p:blipFill>
        <p:spPr>
          <a:xfrm>
            <a:off x="8715544" y="2840182"/>
            <a:ext cx="3476456" cy="2493817"/>
          </a:xfrm>
          <a:prstGeom prst="rect">
            <a:avLst/>
          </a:prstGeom>
        </p:spPr>
      </p:pic>
      <p:sp>
        <p:nvSpPr>
          <p:cNvPr id="2" name="Google Shape;30;p6">
            <a:extLst>
              <a:ext uri="{FF2B5EF4-FFF2-40B4-BE49-F238E27FC236}">
                <a16:creationId xmlns:a16="http://schemas.microsoft.com/office/drawing/2014/main" id="{8D270CA3-3994-6F0B-0D4D-F8B6BEE381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6776" y="1772825"/>
            <a:ext cx="7600800" cy="4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sz="2000" b="0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b="0" i="0">
                <a:solidFill>
                  <a:srgbClr val="17247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nl-NL"/>
          </a:p>
        </p:txBody>
      </p:sp>
      <p:sp>
        <p:nvSpPr>
          <p:cNvPr id="4" name="Google Shape;31;p6">
            <a:extLst>
              <a:ext uri="{FF2B5EF4-FFF2-40B4-BE49-F238E27FC236}">
                <a16:creationId xmlns:a16="http://schemas.microsoft.com/office/drawing/2014/main" id="{D75D2DA4-8A6E-B026-7CE1-9A836BDACA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0213" y="908050"/>
            <a:ext cx="113457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474"/>
              </a:buClr>
              <a:buSzPts val="3800"/>
              <a:buFont typeface="Arial"/>
              <a:buNone/>
              <a:defRPr sz="3800" b="1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255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1BFB91A-4A80-222F-6094-81EEDB7AB4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0298" b="33850"/>
          <a:stretch/>
        </p:blipFill>
        <p:spPr>
          <a:xfrm>
            <a:off x="8729832" y="5208341"/>
            <a:ext cx="3476456" cy="1649659"/>
          </a:xfrm>
          <a:prstGeom prst="rect">
            <a:avLst/>
          </a:prstGeom>
        </p:spPr>
      </p:pic>
      <p:sp>
        <p:nvSpPr>
          <p:cNvPr id="4" name="Google Shape;31;p6">
            <a:extLst>
              <a:ext uri="{FF2B5EF4-FFF2-40B4-BE49-F238E27FC236}">
                <a16:creationId xmlns:a16="http://schemas.microsoft.com/office/drawing/2014/main" id="{D75D2DA4-8A6E-B026-7CE1-9A836BDACA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0213" y="908050"/>
            <a:ext cx="113457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474"/>
              </a:buClr>
              <a:buSzPts val="3800"/>
              <a:buFont typeface="Arial"/>
              <a:buNone/>
              <a:defRPr sz="3800" b="1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30;p6">
            <a:extLst>
              <a:ext uri="{FF2B5EF4-FFF2-40B4-BE49-F238E27FC236}">
                <a16:creationId xmlns:a16="http://schemas.microsoft.com/office/drawing/2014/main" id="{94A3B3A6-0F50-FBD9-B8D0-AAAABA38AE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6776" y="1772825"/>
            <a:ext cx="10080000" cy="4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sz="2000" b="0" i="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b="0" i="0">
                <a:solidFill>
                  <a:srgbClr val="17247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2837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1893FC-4B16-0AB2-47B7-11219FC54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FBAC0CC-1608-ADD6-04FC-E8BBFEC1F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0000" tIns="45720" rIns="9000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9143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11" r:id="rId2"/>
    <p:sldLayoutId id="2147483707" r:id="rId3"/>
    <p:sldLayoutId id="2147483717" r:id="rId4"/>
    <p:sldLayoutId id="2147483718" r:id="rId5"/>
    <p:sldLayoutId id="2147483655" r:id="rId6"/>
    <p:sldLayoutId id="2147483673" r:id="rId7"/>
    <p:sldLayoutId id="2147483679" r:id="rId8"/>
    <p:sldLayoutId id="2147483721" r:id="rId9"/>
    <p:sldLayoutId id="2147483722" r:id="rId10"/>
    <p:sldLayoutId id="2147483724" r:id="rId11"/>
    <p:sldLayoutId id="2147483725" r:id="rId12"/>
    <p:sldLayoutId id="2147483736" r:id="rId13"/>
    <p:sldLayoutId id="2147483737" r:id="rId14"/>
    <p:sldLayoutId id="2147483731" r:id="rId15"/>
    <p:sldLayoutId id="2147483726" r:id="rId16"/>
    <p:sldLayoutId id="2147483739" r:id="rId17"/>
    <p:sldLayoutId id="2147483738" r:id="rId18"/>
    <p:sldLayoutId id="2147483740" r:id="rId19"/>
    <p:sldLayoutId id="2147483727" r:id="rId20"/>
    <p:sldLayoutId id="2147483735" r:id="rId21"/>
    <p:sldLayoutId id="2147483728" r:id="rId22"/>
    <p:sldLayoutId id="2147483734" r:id="rId23"/>
    <p:sldLayoutId id="2147483729" r:id="rId24"/>
    <p:sldLayoutId id="2147483733" r:id="rId25"/>
    <p:sldLayoutId id="2147483730" r:id="rId26"/>
    <p:sldLayoutId id="2147483732" r:id="rId27"/>
    <p:sldLayoutId id="2147483677" r:id="rId28"/>
    <p:sldLayoutId id="2147483720" r:id="rId29"/>
    <p:sldLayoutId id="2147483699" r:id="rId30"/>
    <p:sldLayoutId id="2147483709" r:id="rId31"/>
    <p:sldLayoutId id="2147483713" r:id="rId32"/>
    <p:sldLayoutId id="2147483683" r:id="rId33"/>
    <p:sldLayoutId id="2147483701" r:id="rId34"/>
    <p:sldLayoutId id="2147483715" r:id="rId35"/>
    <p:sldLayoutId id="2147483716" r:id="rId36"/>
    <p:sldLayoutId id="2147483710" r:id="rId37"/>
    <p:sldLayoutId id="2147483719" r:id="rId38"/>
    <p:sldLayoutId id="2147483714" r:id="rId39"/>
    <p:sldLayoutId id="2147483702" r:id="rId40"/>
    <p:sldLayoutId id="2147483708" r:id="rId41"/>
    <p:sldLayoutId id="2147483712" r:id="rId42"/>
    <p:sldLayoutId id="2147483684" r:id="rId43"/>
    <p:sldLayoutId id="2147483700" r:id="rId44"/>
    <p:sldLayoutId id="2147483667" r:id="rId45"/>
    <p:sldLayoutId id="2147483675" r:id="rId46"/>
    <p:sldLayoutId id="2147483691" r:id="rId47"/>
    <p:sldLayoutId id="2147483693" r:id="rId48"/>
    <p:sldLayoutId id="2147483688" r:id="rId49"/>
    <p:sldLayoutId id="2147483689" r:id="rId50"/>
    <p:sldLayoutId id="2147483663" r:id="rId51"/>
    <p:sldLayoutId id="2147483686" r:id="rId52"/>
    <p:sldLayoutId id="2147483680" r:id="rId53"/>
    <p:sldLayoutId id="2147483687" r:id="rId54"/>
    <p:sldLayoutId id="2147483723" r:id="rId5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accent2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70000"/>
        <a:buFont typeface="Systeemlettertype regulier"/>
        <a:buChar char="►"/>
        <a:defRPr sz="2800" kern="1200" baseline="0">
          <a:solidFill>
            <a:schemeClr val="accent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70000"/>
        <a:buFont typeface="Systeemlettertype regulier"/>
        <a:buChar char="►"/>
        <a:defRPr sz="2400" kern="1200" baseline="0">
          <a:solidFill>
            <a:schemeClr val="accent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70000"/>
        <a:buFont typeface="Systeemlettertype regulier"/>
        <a:buChar char="►"/>
        <a:defRPr sz="2000" kern="1200" baseline="0">
          <a:solidFill>
            <a:schemeClr val="accent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70000"/>
        <a:buFont typeface="Systeemlettertype regulier"/>
        <a:buChar char="►"/>
        <a:defRPr sz="1800" kern="1200" baseline="0">
          <a:solidFill>
            <a:schemeClr val="accent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70000"/>
        <a:buFont typeface="Systeemlettertype regulier"/>
        <a:buChar char="►"/>
        <a:defRPr sz="1800" kern="1200" baseline="0">
          <a:solidFill>
            <a:schemeClr val="accent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n.nu/keuzecriteri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dertitel 2">
            <a:extLst>
              <a:ext uri="{FF2B5EF4-FFF2-40B4-BE49-F238E27FC236}">
                <a16:creationId xmlns:a16="http://schemas.microsoft.com/office/drawing/2014/main" id="{5A94CCA9-1FD4-F4D2-1A24-D053AA413FF6}"/>
              </a:ext>
            </a:extLst>
          </p:cNvPr>
          <p:cNvSpPr txBox="1">
            <a:spLocks/>
          </p:cNvSpPr>
          <p:nvPr/>
        </p:nvSpPr>
        <p:spPr>
          <a:xfrm>
            <a:off x="320960" y="5735223"/>
            <a:ext cx="6046995" cy="16557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AC3"/>
              </a:buClr>
              <a:buSzPct val="75000"/>
              <a:buFontTx/>
              <a:buNone/>
              <a:tabLst/>
              <a:defRPr sz="2400" b="0" i="0" kern="1200" baseline="0">
                <a:solidFill>
                  <a:srgbClr val="172474"/>
                </a:solidFill>
                <a:latin typeface="Sansa SmCon Pro Nor" panose="02000000000000000000" pitchFamily="2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accent2">
                    <a:lumMod val="75000"/>
                  </a:schemeClr>
                </a:solidFill>
                <a:latin typeface="Sansa SmCon Pro Nor" panose="02000000000000000000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accent2">
                    <a:lumMod val="75000"/>
                  </a:schemeClr>
                </a:solidFill>
                <a:latin typeface="Sansa SmCon Pro Nor" panose="02000000000000000000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accent2">
                    <a:lumMod val="75000"/>
                  </a:schemeClr>
                </a:solidFill>
                <a:latin typeface="Sansa SmCon Pro Nor" panose="02000000000000000000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accent2">
                    <a:lumMod val="75000"/>
                  </a:schemeClr>
                </a:solidFill>
                <a:latin typeface="Sansa SmCon Pro Nor" panose="02000000000000000000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Versie november 2024</a:t>
            </a:r>
            <a:endParaRPr lang="nl-NL" sz="22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9066FF5-CE6D-FB94-13ED-A717BBDDE84E}"/>
              </a:ext>
            </a:extLst>
          </p:cNvPr>
          <p:cNvSpPr txBox="1">
            <a:spLocks/>
          </p:cNvSpPr>
          <p:nvPr/>
        </p:nvSpPr>
        <p:spPr>
          <a:xfrm>
            <a:off x="320960" y="861433"/>
            <a:ext cx="11342776" cy="1262124"/>
          </a:xfrm>
          <a:prstGeom prst="rect">
            <a:avLst/>
          </a:prstGeom>
        </p:spPr>
        <p:txBody>
          <a:bodyPr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172474"/>
                </a:solidFill>
                <a:latin typeface="Sansa SmCon Pro Bd" panose="02000000000000000000" pitchFamily="2" charset="0"/>
                <a:ea typeface="Arial" charset="0"/>
                <a:cs typeface="Arial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Aan de slag met het kiezen van 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passende keuzecriteria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69755B0-B1BC-9879-BD5D-106C70E14116}"/>
              </a:ext>
            </a:extLst>
          </p:cNvPr>
          <p:cNvSpPr txBox="1"/>
          <p:nvPr/>
        </p:nvSpPr>
        <p:spPr>
          <a:xfrm>
            <a:off x="320960" y="2497630"/>
            <a:ext cx="873963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000" dirty="0">
                <a:solidFill>
                  <a:srgbClr val="25237A"/>
                </a:solidFill>
                <a:cs typeface="Arial"/>
              </a:rPr>
              <a:t>Meer weten over het opstellen van keuzecriteria? </a:t>
            </a:r>
            <a:br>
              <a:rPr lang="nl-NL" sz="2000" dirty="0">
                <a:solidFill>
                  <a:srgbClr val="25237A"/>
                </a:solidFill>
                <a:cs typeface="Arial"/>
              </a:rPr>
            </a:br>
            <a:r>
              <a:rPr lang="nl-NL" sz="2000" dirty="0">
                <a:solidFill>
                  <a:srgbClr val="25237A"/>
                </a:solidFill>
                <a:cs typeface="Arial"/>
              </a:rPr>
              <a:t>Ga naar </a:t>
            </a:r>
            <a:r>
              <a:rPr lang="nl-NL" sz="2000" dirty="0">
                <a:solidFill>
                  <a:srgbClr val="25237A"/>
                </a:solidFill>
                <a:cs typeface="Arial"/>
                <a:hlinkClick r:id="rId3"/>
              </a:rPr>
              <a:t>www.kn.nu/keuzecriteria</a:t>
            </a:r>
            <a:endParaRPr lang="nl-NL" sz="2000" dirty="0">
              <a:solidFill>
                <a:srgbClr val="2523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770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00C33-0DBC-8E5E-84E7-0A47C58B2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;p6">
            <a:extLst>
              <a:ext uri="{FF2B5EF4-FFF2-40B4-BE49-F238E27FC236}">
                <a16:creationId xmlns:a16="http://schemas.microsoft.com/office/drawing/2014/main" id="{A2DE773C-8BE0-8079-2E3A-FA734DA6C562}"/>
              </a:ext>
            </a:extLst>
          </p:cNvPr>
          <p:cNvSpPr txBox="1">
            <a:spLocks/>
          </p:cNvSpPr>
          <p:nvPr/>
        </p:nvSpPr>
        <p:spPr>
          <a:xfrm>
            <a:off x="423150" y="2510177"/>
            <a:ext cx="11345700" cy="146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474"/>
              </a:buClr>
              <a:buSzPts val="3800"/>
              <a:buFont typeface="Arial"/>
              <a:buNone/>
              <a:defRPr sz="4400" b="1" i="0" kern="12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l-NL" dirty="0"/>
              <a:t>Thema 2: </a:t>
            </a:r>
          </a:p>
          <a:p>
            <a:r>
              <a:rPr lang="nl-NL" dirty="0"/>
              <a:t>Inhoudelijke kwaliteit</a:t>
            </a:r>
          </a:p>
        </p:txBody>
      </p:sp>
    </p:spTree>
    <p:extLst>
      <p:ext uri="{BB962C8B-B14F-4D97-AF65-F5344CB8AC3E}">
        <p14:creationId xmlns:p14="http://schemas.microsoft.com/office/powerpoint/2010/main" val="2416917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83101-3146-FE14-1601-8C81FB37E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C48FC22-A5FF-4207-98AE-5FC996B19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2. Inhoudelijke kwaliteit</a:t>
            </a:r>
          </a:p>
        </p:txBody>
      </p:sp>
      <p:sp>
        <p:nvSpPr>
          <p:cNvPr id="6" name="Tijdelijke aanduiding voor tekst 1">
            <a:extLst>
              <a:ext uri="{FF2B5EF4-FFF2-40B4-BE49-F238E27FC236}">
                <a16:creationId xmlns:a16="http://schemas.microsoft.com/office/drawing/2014/main" id="{A7E6CE4A-E2A4-77DB-B1D8-CE434E1A677F}"/>
              </a:ext>
            </a:extLst>
          </p:cNvPr>
          <p:cNvSpPr txBox="1">
            <a:spLocks/>
          </p:cNvSpPr>
          <p:nvPr/>
        </p:nvSpPr>
        <p:spPr>
          <a:xfrm>
            <a:off x="366775" y="1677600"/>
            <a:ext cx="10080000" cy="4177200"/>
          </a:xfrm>
          <a:prstGeom prst="rect">
            <a:avLst/>
          </a:prstGeom>
        </p:spPr>
        <p:txBody>
          <a:bodyPr vert="horz" lIns="90000" tIns="45720" rIns="9000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Systeemlettertype regulier"/>
              <a:buChar char="►"/>
              <a:defRPr sz="2800" kern="1200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Systeemlettertype regulier"/>
              <a:buChar char="►"/>
              <a:defRPr sz="2400" kern="1200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Systeemlettertype regulier"/>
              <a:buChar char="►"/>
              <a:defRPr sz="2000" kern="1200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Systeemlettertype regulier"/>
              <a:buChar char="►"/>
              <a:defRPr sz="1800" kern="1200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Systeemlettertype regulier"/>
              <a:buChar char="►"/>
              <a:defRPr sz="1800" kern="1200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Systeemlettertype regulier"/>
              <a:buNone/>
            </a:pPr>
            <a:r>
              <a:rPr lang="nl-NL" sz="2000"/>
              <a:t>Denk bijvoorbeeld aan curriculum, kerndoelen, examenstof, correctheid, opbouw, verbreding en verdieping.</a:t>
            </a:r>
            <a:br>
              <a:rPr lang="nl-NL" sz="2000"/>
            </a:br>
            <a:endParaRPr lang="nl-NL" sz="1000"/>
          </a:p>
          <a:p>
            <a:pPr marL="457200" indent="-457200">
              <a:lnSpc>
                <a:spcPct val="120000"/>
              </a:lnSpc>
              <a:buSzPct val="90000"/>
              <a:buFont typeface="+mj-lt"/>
              <a:buAutoNum type="arabicPeriod"/>
            </a:pPr>
            <a:r>
              <a:rPr lang="nl-NL" sz="2000"/>
              <a:t>Welke elementen uit onze visie en/of leermiddelenbeleid willen we terugzien in </a:t>
            </a:r>
            <a:br>
              <a:rPr lang="nl-NL" sz="2000"/>
            </a:br>
            <a:r>
              <a:rPr lang="nl-NL" sz="2000"/>
              <a:t>het leermiddel?</a:t>
            </a:r>
          </a:p>
          <a:p>
            <a:pPr marL="457200" indent="-457200">
              <a:lnSpc>
                <a:spcPct val="120000"/>
              </a:lnSpc>
              <a:buSzPct val="90000"/>
              <a:buFont typeface="+mj-lt"/>
              <a:buAutoNum type="arabicPeriod"/>
            </a:pPr>
            <a:endParaRPr lang="nl-NL" sz="1000"/>
          </a:p>
          <a:p>
            <a:pPr marL="457200" indent="-457200">
              <a:lnSpc>
                <a:spcPct val="120000"/>
              </a:lnSpc>
              <a:buSzPct val="90000"/>
              <a:buFont typeface="+mj-lt"/>
              <a:buAutoNum type="arabicPeriod"/>
            </a:pPr>
            <a:r>
              <a:rPr lang="nl-NL" sz="2000"/>
              <a:t>Hoe draagt het leermiddel bij aan het bevorderen van een inclusieve en veilige leeromgeving waarin alle leerlingen zich kunnen ontwikkelen?</a:t>
            </a:r>
          </a:p>
        </p:txBody>
      </p:sp>
    </p:spTree>
    <p:extLst>
      <p:ext uri="{BB962C8B-B14F-4D97-AF65-F5344CB8AC3E}">
        <p14:creationId xmlns:p14="http://schemas.microsoft.com/office/powerpoint/2010/main" val="3304218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AA035-20D8-BD8C-2319-B2B6D4FC0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9E05076-21F2-0338-10F5-756B37A2C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2. Inhoudelijke kwaliteit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11AA005-F631-43BE-2B15-4907C4A7A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6776" y="1677600"/>
            <a:ext cx="10080000" cy="41772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SzPct val="90000"/>
              <a:buFont typeface="+mj-lt"/>
              <a:buAutoNum type="arabicPeriod" startAt="3"/>
            </a:pPr>
            <a:r>
              <a:rPr lang="nl-NL" sz="2000"/>
              <a:t>Hoe draagt het leermiddel bij aan het behalen van de leerdoelen?</a:t>
            </a:r>
          </a:p>
          <a:p>
            <a:pPr marL="457200" indent="-457200">
              <a:lnSpc>
                <a:spcPct val="120000"/>
              </a:lnSpc>
              <a:buSzPct val="90000"/>
              <a:buFont typeface="+mj-lt"/>
              <a:buAutoNum type="arabicPeriod" startAt="3"/>
            </a:pPr>
            <a:endParaRPr lang="nl-NL" sz="1000"/>
          </a:p>
          <a:p>
            <a:pPr marL="457200" indent="-457200">
              <a:lnSpc>
                <a:spcPct val="120000"/>
              </a:lnSpc>
              <a:buSzPct val="90000"/>
              <a:buFont typeface="+mj-lt"/>
              <a:buAutoNum type="arabicPeriod" startAt="3"/>
            </a:pPr>
            <a:r>
              <a:rPr lang="nl-NL" sz="2000"/>
              <a:t>Hoe sluit de leerstof aan bij eerder behandelde leerstof en op welke wijze draagt </a:t>
            </a:r>
            <a:br>
              <a:rPr lang="nl-NL" sz="2000"/>
            </a:br>
            <a:r>
              <a:rPr lang="nl-NL" sz="2000"/>
              <a:t>het bij aan continuïteit en samenhang?</a:t>
            </a:r>
          </a:p>
        </p:txBody>
      </p:sp>
    </p:spTree>
    <p:extLst>
      <p:ext uri="{BB962C8B-B14F-4D97-AF65-F5344CB8AC3E}">
        <p14:creationId xmlns:p14="http://schemas.microsoft.com/office/powerpoint/2010/main" val="4000103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A44B0-A3D3-5067-BA93-73C4D914B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5FECD92-61ED-AD14-5F4D-0E2075CA6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2. Inhoudelijke kwaliteit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3E56248-1111-F646-FBC6-3F074661C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6776" y="1677600"/>
            <a:ext cx="10080000" cy="41772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SzPct val="90000"/>
              <a:buFont typeface="+mj-lt"/>
              <a:buAutoNum type="arabicPeriod" startAt="5"/>
            </a:pPr>
            <a:r>
              <a:rPr lang="nl-NL" sz="2000"/>
              <a:t>Hoe sluit het leermiddel aan bij de doelgroep?</a:t>
            </a:r>
          </a:p>
          <a:p>
            <a:pPr marL="457200" indent="-457200">
              <a:lnSpc>
                <a:spcPct val="120000"/>
              </a:lnSpc>
              <a:buSzPct val="90000"/>
              <a:buFont typeface="+mj-lt"/>
              <a:buAutoNum type="arabicPeriod" startAt="5"/>
            </a:pPr>
            <a:endParaRPr lang="nl-NL" sz="1000"/>
          </a:p>
          <a:p>
            <a:pPr marL="457200" indent="-457200">
              <a:lnSpc>
                <a:spcPct val="120000"/>
              </a:lnSpc>
              <a:buSzPct val="90000"/>
              <a:buFont typeface="+mj-lt"/>
              <a:buAutoNum type="arabicPeriod" startAt="5"/>
            </a:pPr>
            <a:r>
              <a:rPr lang="nl-NL" sz="2000"/>
              <a:t>Hoe moet het leermiddel mogelijkheden voor zowel verbreding als verdieping </a:t>
            </a:r>
            <a:br>
              <a:rPr lang="nl-NL" sz="2000"/>
            </a:br>
            <a:r>
              <a:rPr lang="nl-NL" sz="2000"/>
              <a:t>van de stof bieden?</a:t>
            </a:r>
          </a:p>
        </p:txBody>
      </p:sp>
    </p:spTree>
    <p:extLst>
      <p:ext uri="{BB962C8B-B14F-4D97-AF65-F5344CB8AC3E}">
        <p14:creationId xmlns:p14="http://schemas.microsoft.com/office/powerpoint/2010/main" val="384978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8D606-462D-434A-1AF7-4EEFFB45E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3DACC664-C10A-46F5-6CED-706E1CCB3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Inspiratiekeuzecriteria</a:t>
            </a:r>
            <a:endParaRPr lang="nl-NL" dirty="0"/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239FA02A-670E-5059-183D-255416DB6CFD}"/>
              </a:ext>
            </a:extLst>
          </p:cNvPr>
          <p:cNvSpPr txBox="1">
            <a:spLocks/>
          </p:cNvSpPr>
          <p:nvPr/>
        </p:nvSpPr>
        <p:spPr>
          <a:xfrm>
            <a:off x="6096000" y="1713400"/>
            <a:ext cx="5760000" cy="46994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3175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sz="2000" b="0" i="0" kern="120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914400" lvl="1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sz="2400" b="0" i="0" kern="1200" baseline="0">
                <a:solidFill>
                  <a:srgbClr val="17247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-"/>
              <a:defRPr sz="2000" kern="1200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800" lvl="3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-"/>
              <a:defRPr sz="1800" kern="1200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86000" lvl="4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-"/>
              <a:defRPr sz="1800" kern="1200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dirty="0"/>
              <a:t>De leerstof kent een duidelijke samenhang.</a:t>
            </a:r>
          </a:p>
          <a:p>
            <a:pPr marL="13970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1000" dirty="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nl-NL" dirty="0"/>
              <a:t>De opbouw van de leerstof weerspiegelt </a:t>
            </a:r>
            <a:br>
              <a:rPr lang="nl-NL" dirty="0"/>
            </a:br>
            <a:r>
              <a:rPr lang="nl-NL" dirty="0"/>
              <a:t>de opbouw van de leerlijnen.</a:t>
            </a:r>
          </a:p>
          <a:p>
            <a:pPr marL="13970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1000" dirty="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nl-NL" dirty="0"/>
              <a:t>De leerstof is relevant voor het bereiken </a:t>
            </a:r>
            <a:br>
              <a:rPr lang="nl-NL" dirty="0"/>
            </a:br>
            <a:r>
              <a:rPr lang="nl-NL" dirty="0"/>
              <a:t>van de (geformuleerde) leerdoelen.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nl-NL" sz="1000" dirty="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nl-NL" dirty="0"/>
              <a:t>De leerstof wordt binnen een leerjaar </a:t>
            </a:r>
            <a:br>
              <a:rPr lang="nl-NL" dirty="0"/>
            </a:br>
            <a:r>
              <a:rPr lang="nl-NL" dirty="0"/>
              <a:t>geregeld herhaald.</a:t>
            </a:r>
          </a:p>
          <a:p>
            <a:pPr marL="139700" indent="0">
              <a:lnSpc>
                <a:spcPct val="100000"/>
              </a:lnSpc>
              <a:spcBef>
                <a:spcPts val="300"/>
              </a:spcBef>
              <a:buNone/>
            </a:pPr>
            <a:endParaRPr lang="nl-NL" dirty="0"/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nl-NL" dirty="0"/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BD37B5-4D57-00E2-FFCD-B8B4DC9A5008}"/>
              </a:ext>
            </a:extLst>
          </p:cNvPr>
          <p:cNvSpPr txBox="1">
            <a:spLocks/>
          </p:cNvSpPr>
          <p:nvPr/>
        </p:nvSpPr>
        <p:spPr>
          <a:xfrm>
            <a:off x="194399" y="1713400"/>
            <a:ext cx="5901601" cy="46994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3175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sz="2000" b="0" i="0" kern="120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914400" lvl="1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sz="2400" b="0" i="0" kern="1200" baseline="0">
                <a:solidFill>
                  <a:srgbClr val="17247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-"/>
              <a:defRPr sz="2000" kern="1200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800" lvl="3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-"/>
              <a:defRPr sz="1800" kern="1200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86000" lvl="4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-"/>
              <a:defRPr sz="1800" kern="1200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6800">
              <a:lnSpc>
                <a:spcPct val="100000"/>
              </a:lnSpc>
              <a:spcBef>
                <a:spcPts val="0"/>
              </a:spcBef>
            </a:pPr>
            <a:r>
              <a:rPr lang="nl-NL" sz="2000"/>
              <a:t>Het leermiddel biedt een (vak)didactische aanpak waarvan de effectiviteit is aangetoond.</a:t>
            </a:r>
          </a:p>
          <a:p>
            <a:pPr marL="13970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1000"/>
          </a:p>
          <a:p>
            <a:pPr marL="457200" indent="-316800">
              <a:lnSpc>
                <a:spcPct val="100000"/>
              </a:lnSpc>
              <a:spcBef>
                <a:spcPts val="0"/>
              </a:spcBef>
            </a:pPr>
            <a:r>
              <a:rPr lang="nl-NL" sz="2000"/>
              <a:t>Aan het begin van de les zijn de leerdoelen aangegeven.</a:t>
            </a:r>
          </a:p>
          <a:p>
            <a:pPr marL="13970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1000"/>
          </a:p>
          <a:p>
            <a:pPr marL="457200" indent="-316800">
              <a:lnSpc>
                <a:spcPct val="100000"/>
              </a:lnSpc>
              <a:spcBef>
                <a:spcPts val="0"/>
              </a:spcBef>
            </a:pPr>
            <a:r>
              <a:rPr lang="nl-NL" sz="2000"/>
              <a:t>Een nieuw hoofdstuk/thema start met een opdracht om bestaande voorkennis op te halen.</a:t>
            </a:r>
          </a:p>
          <a:p>
            <a:pPr marL="140400">
              <a:lnSpc>
                <a:spcPct val="100000"/>
              </a:lnSpc>
              <a:spcBef>
                <a:spcPts val="300"/>
              </a:spcBef>
            </a:pPr>
            <a:endParaRPr lang="nl-NL" sz="1000"/>
          </a:p>
          <a:p>
            <a:pPr marL="457200" indent="-316800">
              <a:lnSpc>
                <a:spcPct val="100000"/>
              </a:lnSpc>
              <a:spcBef>
                <a:spcPts val="0"/>
              </a:spcBef>
            </a:pPr>
            <a:r>
              <a:rPr lang="nl-NL" sz="2000"/>
              <a:t>De leerling kan de beoogde doelen oefenen </a:t>
            </a:r>
            <a:br>
              <a:rPr lang="nl-NL" sz="2000"/>
            </a:br>
            <a:r>
              <a:rPr lang="nl-NL" sz="2000"/>
              <a:t>in gevarieerde contexten en met gevarieerde opdrachten.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nl-NL" sz="1000"/>
          </a:p>
          <a:p>
            <a:pPr marL="457200" indent="-316800">
              <a:lnSpc>
                <a:spcPct val="100000"/>
              </a:lnSpc>
              <a:spcBef>
                <a:spcPts val="0"/>
              </a:spcBef>
            </a:pPr>
            <a:r>
              <a:rPr lang="nl-NL" sz="2000"/>
              <a:t>De leerstof prikkelt de nieuwsgierigheid van </a:t>
            </a:r>
            <a:br>
              <a:rPr lang="nl-NL" sz="2000"/>
            </a:br>
            <a:r>
              <a:rPr lang="nl-NL" sz="2000"/>
              <a:t>de leerlingen.</a:t>
            </a:r>
          </a:p>
        </p:txBody>
      </p:sp>
    </p:spTree>
    <p:extLst>
      <p:ext uri="{BB962C8B-B14F-4D97-AF65-F5344CB8AC3E}">
        <p14:creationId xmlns:p14="http://schemas.microsoft.com/office/powerpoint/2010/main" val="444159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;p6">
            <a:extLst>
              <a:ext uri="{FF2B5EF4-FFF2-40B4-BE49-F238E27FC236}">
                <a16:creationId xmlns:a16="http://schemas.microsoft.com/office/drawing/2014/main" id="{45C800FD-029C-CC28-24BB-5EBF230692C1}"/>
              </a:ext>
            </a:extLst>
          </p:cNvPr>
          <p:cNvSpPr txBox="1">
            <a:spLocks/>
          </p:cNvSpPr>
          <p:nvPr/>
        </p:nvSpPr>
        <p:spPr>
          <a:xfrm>
            <a:off x="423150" y="2510177"/>
            <a:ext cx="11345700" cy="146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474"/>
              </a:buClr>
              <a:buSzPts val="3800"/>
              <a:buFont typeface="Arial"/>
              <a:buNone/>
              <a:defRPr sz="4400" b="1" i="0" kern="12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l-NL" dirty="0"/>
              <a:t>Thema 3: </a:t>
            </a:r>
          </a:p>
          <a:p>
            <a:r>
              <a:rPr lang="nl-NL" dirty="0"/>
              <a:t>Gebruiksgemak en praktische </a:t>
            </a:r>
            <a:br>
              <a:rPr lang="nl-NL" dirty="0"/>
            </a:br>
            <a:r>
              <a:rPr lang="nl-NL" dirty="0"/>
              <a:t>en technische toepasbaarheid</a:t>
            </a:r>
          </a:p>
        </p:txBody>
      </p:sp>
    </p:spTree>
    <p:extLst>
      <p:ext uri="{BB962C8B-B14F-4D97-AF65-F5344CB8AC3E}">
        <p14:creationId xmlns:p14="http://schemas.microsoft.com/office/powerpoint/2010/main" val="280120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CC946-1FE4-16CD-78D2-701BCB702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98FC6FC-1E66-AD9F-F4C8-A32CA1792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13" y="908050"/>
            <a:ext cx="9056675" cy="1106488"/>
          </a:xfrm>
        </p:spPr>
        <p:txBody>
          <a:bodyPr anchor="t" anchorCtr="0">
            <a:normAutofit fontScale="90000"/>
          </a:bodyPr>
          <a:lstStyle/>
          <a:p>
            <a:pPr>
              <a:tabLst>
                <a:tab pos="396000" algn="l"/>
                <a:tab pos="432000" algn="l"/>
                <a:tab pos="468000" algn="l"/>
                <a:tab pos="612000" algn="l"/>
                <a:tab pos="648000" algn="l"/>
                <a:tab pos="684000" algn="l"/>
                <a:tab pos="720000" algn="l"/>
                <a:tab pos="756000" algn="l"/>
                <a:tab pos="914400" algn="l"/>
              </a:tabLst>
            </a:pPr>
            <a:r>
              <a:rPr lang="nl-NL" dirty="0"/>
              <a:t>3. Gebruiksgemak en praktische en 	 	 technische toepasbaarheid</a:t>
            </a:r>
          </a:p>
        </p:txBody>
      </p:sp>
      <p:sp>
        <p:nvSpPr>
          <p:cNvPr id="6" name="Tijdelijke aanduiding voor tekst 1">
            <a:extLst>
              <a:ext uri="{FF2B5EF4-FFF2-40B4-BE49-F238E27FC236}">
                <a16:creationId xmlns:a16="http://schemas.microsoft.com/office/drawing/2014/main" id="{0B2CE4E3-693B-8546-EB0F-ED63EA04758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66776" y="2199600"/>
            <a:ext cx="10080000" cy="4177200"/>
          </a:xfrm>
        </p:spPr>
        <p:txBody>
          <a:bodyPr wrap="square"/>
          <a:lstStyle/>
          <a:p>
            <a:pPr marL="0" indent="0">
              <a:lnSpc>
                <a:spcPct val="120000"/>
              </a:lnSpc>
              <a:buSzPct val="90000"/>
              <a:buNone/>
            </a:pPr>
            <a:r>
              <a:rPr lang="nl-NL" sz="2000" dirty="0"/>
              <a:t>Denk bijvoorbeeld aan integratie, aanpasbaar, gebruiksvriendelijkheid van platforms, implementatie.</a:t>
            </a:r>
          </a:p>
          <a:p>
            <a:pPr>
              <a:lnSpc>
                <a:spcPct val="120000"/>
              </a:lnSpc>
              <a:buSzPct val="90000"/>
            </a:pPr>
            <a:endParaRPr lang="nl-NL" sz="1000" dirty="0"/>
          </a:p>
          <a:p>
            <a:pPr marL="457200" indent="-457200">
              <a:lnSpc>
                <a:spcPct val="120000"/>
              </a:lnSpc>
              <a:buSzPct val="90000"/>
              <a:buFont typeface="+mj-lt"/>
              <a:buAutoNum type="arabicPeriod"/>
            </a:pPr>
            <a:r>
              <a:rPr lang="nl-NL" sz="2000" dirty="0"/>
              <a:t>Welke elementen uit onze visie en/of leermiddelenbeleid willen we terugzien </a:t>
            </a:r>
            <a:br>
              <a:rPr lang="nl-NL" sz="2000" dirty="0"/>
            </a:br>
            <a:r>
              <a:rPr lang="nl-NL" sz="2000" dirty="0"/>
              <a:t>in het leermiddel?</a:t>
            </a:r>
          </a:p>
          <a:p>
            <a:pPr>
              <a:lnSpc>
                <a:spcPct val="120000"/>
              </a:lnSpc>
              <a:buSzPct val="90000"/>
            </a:pPr>
            <a:endParaRPr lang="nl-NL" sz="1000" dirty="0"/>
          </a:p>
          <a:p>
            <a:pPr marL="457200" indent="-457200">
              <a:lnSpc>
                <a:spcPct val="120000"/>
              </a:lnSpc>
              <a:buSzPct val="90000"/>
              <a:buFont typeface="+mj-lt"/>
              <a:buAutoNum type="arabicPeriod" startAt="2"/>
            </a:pPr>
            <a:r>
              <a:rPr lang="nl-NL" sz="2000" dirty="0"/>
              <a:t>Met welke platforms/toepassingen moet het leermiddel kunnen integreren (leerlingvolgsysteem, digibord, e.d.)? </a:t>
            </a:r>
            <a:endParaRPr lang="nl-NL" dirty="0"/>
          </a:p>
          <a:p>
            <a:pPr>
              <a:lnSpc>
                <a:spcPct val="120000"/>
              </a:lnSpc>
              <a:buSzPct val="90000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6708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A6D36-228D-CDED-3029-8AB7D2B45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2">
            <a:extLst>
              <a:ext uri="{FF2B5EF4-FFF2-40B4-BE49-F238E27FC236}">
                <a16:creationId xmlns:a16="http://schemas.microsoft.com/office/drawing/2014/main" id="{D5CDB584-EACC-9A25-81C3-815B069E8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13" y="908050"/>
            <a:ext cx="9056675" cy="1106488"/>
          </a:xfrm>
        </p:spPr>
        <p:txBody>
          <a:bodyPr anchor="t" anchorCtr="0">
            <a:normAutofit fontScale="90000"/>
          </a:bodyPr>
          <a:lstStyle/>
          <a:p>
            <a:pPr>
              <a:tabLst>
                <a:tab pos="396000" algn="l"/>
                <a:tab pos="432000" algn="l"/>
                <a:tab pos="468000" algn="l"/>
                <a:tab pos="612000" algn="l"/>
                <a:tab pos="648000" algn="l"/>
                <a:tab pos="684000" algn="l"/>
                <a:tab pos="720000" algn="l"/>
                <a:tab pos="756000" algn="l"/>
                <a:tab pos="914400" algn="l"/>
              </a:tabLst>
            </a:pPr>
            <a:r>
              <a:rPr lang="nl-NL"/>
              <a:t>3. Gebruiksgemak en praktische en 	 	 technische toepasbaarheid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230BE8B-0CAD-C21D-6F24-944E0C1F929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66776" y="2199600"/>
            <a:ext cx="10080000" cy="4177200"/>
          </a:xfrm>
        </p:spPr>
        <p:txBody>
          <a:bodyPr wrap="square">
            <a:normAutofit/>
          </a:bodyPr>
          <a:lstStyle/>
          <a:p>
            <a:pPr marL="457200" indent="-457200">
              <a:lnSpc>
                <a:spcPct val="120000"/>
              </a:lnSpc>
              <a:buSzPct val="90000"/>
              <a:buFont typeface="+mj-lt"/>
              <a:buAutoNum type="arabicPeriod" startAt="3"/>
            </a:pPr>
            <a:r>
              <a:rPr lang="nl-NL" sz="2000"/>
              <a:t>Hoe willen we dat het leermiddel toegankelijk en gebruiksvriendelijk is voor alle gebruikers, inclusief leerlingen met speciale leerbehoeften?</a:t>
            </a:r>
          </a:p>
          <a:p>
            <a:pPr>
              <a:lnSpc>
                <a:spcPct val="120000"/>
              </a:lnSpc>
              <a:buSzPct val="90000"/>
            </a:pPr>
            <a:endParaRPr lang="nl-NL" sz="1000"/>
          </a:p>
          <a:p>
            <a:pPr marL="457200" indent="-457200">
              <a:lnSpc>
                <a:spcPct val="120000"/>
              </a:lnSpc>
              <a:buSzPct val="90000"/>
              <a:buFont typeface="+mj-lt"/>
              <a:buAutoNum type="arabicPeriod" startAt="4"/>
            </a:pPr>
            <a:r>
              <a:rPr lang="nl-NL" sz="2000"/>
              <a:t>Hoe willen we het leermiddel kunnen aanpassen aan de specifieke behoeften </a:t>
            </a:r>
            <a:br>
              <a:rPr lang="nl-NL" sz="2000"/>
            </a:br>
            <a:r>
              <a:rPr lang="nl-NL" sz="2000"/>
              <a:t>van leerlingen en verschillende niveaugroepen?</a:t>
            </a:r>
          </a:p>
        </p:txBody>
      </p:sp>
    </p:spTree>
    <p:extLst>
      <p:ext uri="{BB962C8B-B14F-4D97-AF65-F5344CB8AC3E}">
        <p14:creationId xmlns:p14="http://schemas.microsoft.com/office/powerpoint/2010/main" val="1742962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9AEA8-A5B0-95B5-E7B5-0D9D04777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9739D11F-E3C7-7F06-913C-12F268143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13" y="908050"/>
            <a:ext cx="11345700" cy="576600"/>
          </a:xfrm>
        </p:spPr>
        <p:txBody>
          <a:bodyPr>
            <a:normAutofit fontScale="90000"/>
          </a:bodyPr>
          <a:lstStyle/>
          <a:p>
            <a:r>
              <a:rPr lang="nl-NL" dirty="0" err="1"/>
              <a:t>Inspiratiekeuzecriteria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05B003-2694-8979-C92F-FDD8ECD50F6B}"/>
              </a:ext>
            </a:extLst>
          </p:cNvPr>
          <p:cNvSpPr txBox="1">
            <a:spLocks/>
          </p:cNvSpPr>
          <p:nvPr/>
        </p:nvSpPr>
        <p:spPr>
          <a:xfrm>
            <a:off x="6096000" y="1677600"/>
            <a:ext cx="5760000" cy="46994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3175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sz="2000" b="0" i="0" kern="120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914400" lvl="1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sz="2400" b="0" i="0" kern="1200" baseline="0">
                <a:solidFill>
                  <a:srgbClr val="17247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-"/>
              <a:defRPr sz="2000" kern="1200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800" lvl="3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-"/>
              <a:defRPr sz="1800" kern="1200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86000" lvl="4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-"/>
              <a:defRPr sz="1800" kern="1200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nl-NL"/>
              <a:t>Het leermiddel heeft de mogelijkheid om aan </a:t>
            </a:r>
            <a:br>
              <a:rPr lang="nl-NL"/>
            </a:br>
            <a:r>
              <a:rPr lang="nl-NL"/>
              <a:t>te passen aan behoeften van leerlingen.</a:t>
            </a:r>
          </a:p>
          <a:p>
            <a:pPr marL="13970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100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nl-NL"/>
              <a:t>Het leermiddel heeft de mogelijkheid om het aanbod te differentiëren voor verschillende type leerlingen.</a:t>
            </a:r>
          </a:p>
          <a:p>
            <a:pPr marL="13970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100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nl-NL"/>
              <a:t>Het leermiddel biedt de mogelijkheid </a:t>
            </a:r>
            <a:br>
              <a:rPr lang="nl-NL"/>
            </a:br>
            <a:r>
              <a:rPr lang="nl-NL"/>
              <a:t>om thematisch of vakoverstijgend </a:t>
            </a:r>
            <a:br>
              <a:rPr lang="nl-NL"/>
            </a:br>
            <a:r>
              <a:rPr lang="nl-NL"/>
              <a:t>te werken.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BB1DCB75-B271-D63E-0916-7C3533B8709E}"/>
              </a:ext>
            </a:extLst>
          </p:cNvPr>
          <p:cNvSpPr txBox="1">
            <a:spLocks/>
          </p:cNvSpPr>
          <p:nvPr/>
        </p:nvSpPr>
        <p:spPr>
          <a:xfrm>
            <a:off x="194400" y="1677600"/>
            <a:ext cx="5760000" cy="46994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3175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sz="2000" b="0" i="0" kern="120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914400" lvl="1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sz="2400" b="0" i="0" kern="1200" baseline="0">
                <a:solidFill>
                  <a:srgbClr val="17247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-"/>
              <a:defRPr sz="2000" kern="1200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800" lvl="3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-"/>
              <a:defRPr sz="1800" kern="1200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86000" lvl="4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-"/>
              <a:defRPr sz="1800" kern="1200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nl-NL" sz="2000"/>
              <a:t>Het leermiddel is voor iedere gebruiker toegankelijk en aangepast om makkelijk en efficiënt te gebruiken.</a:t>
            </a:r>
            <a:endParaRPr lang="nl-NL" sz="1400"/>
          </a:p>
          <a:p>
            <a:pPr marL="13970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100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nl-NL" sz="2000"/>
              <a:t>Het leermiddel kan gekoppeld worden met hulpmiddelen in de klas zoals het </a:t>
            </a:r>
            <a:r>
              <a:rPr lang="nl-NL" sz="2000" err="1"/>
              <a:t>digibord</a:t>
            </a:r>
            <a:r>
              <a:rPr lang="nl-NL" sz="2000"/>
              <a:t>.</a:t>
            </a:r>
            <a:endParaRPr lang="nl-NL" sz="1400"/>
          </a:p>
          <a:p>
            <a:pPr marL="13970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100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nl-NL" sz="2000"/>
              <a:t>Het leermiddel kan gekoppeld worden met een (online) portfolio.</a:t>
            </a:r>
          </a:p>
          <a:p>
            <a:pPr marL="140400">
              <a:lnSpc>
                <a:spcPct val="100000"/>
              </a:lnSpc>
              <a:spcBef>
                <a:spcPts val="300"/>
              </a:spcBef>
            </a:pPr>
            <a:endParaRPr lang="nl-NL" sz="100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nl-NL" sz="2000"/>
              <a:t>Het leermiddel heeft de mogelijkheid om digitaal en fysiek op elkaar aan te laten sluiten.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nl-NL" sz="100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nl-NL" sz="2000"/>
              <a:t>Het leermiddel heeft de mogelijkheid om analyses op digitale data uit te voeren.</a:t>
            </a:r>
            <a:endParaRPr lang="nl-NL" sz="1400"/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2067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1;p6">
            <a:extLst>
              <a:ext uri="{FF2B5EF4-FFF2-40B4-BE49-F238E27FC236}">
                <a16:creationId xmlns:a16="http://schemas.microsoft.com/office/drawing/2014/main" id="{E314A321-C3F0-0390-716D-E9885750C298}"/>
              </a:ext>
            </a:extLst>
          </p:cNvPr>
          <p:cNvSpPr txBox="1">
            <a:spLocks/>
          </p:cNvSpPr>
          <p:nvPr/>
        </p:nvSpPr>
        <p:spPr>
          <a:xfrm>
            <a:off x="423150" y="2510177"/>
            <a:ext cx="11345700" cy="146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474"/>
              </a:buClr>
              <a:buSzPts val="3800"/>
              <a:buFont typeface="Arial"/>
              <a:buNone/>
              <a:defRPr sz="4400" b="1" i="0" kern="12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l-NL" dirty="0"/>
              <a:t>Thema 4: </a:t>
            </a:r>
          </a:p>
          <a:p>
            <a:r>
              <a:rPr lang="nl-NL" dirty="0"/>
              <a:t>Ondersteuning van de leraar</a:t>
            </a:r>
          </a:p>
        </p:txBody>
      </p:sp>
    </p:spTree>
    <p:extLst>
      <p:ext uri="{BB962C8B-B14F-4D97-AF65-F5344CB8AC3E}">
        <p14:creationId xmlns:p14="http://schemas.microsoft.com/office/powerpoint/2010/main" val="283580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33B42C02-AAA8-1F9F-21CE-57DFCDE1635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66776" y="1760400"/>
            <a:ext cx="10080000" cy="4177200"/>
          </a:xfrm>
        </p:spPr>
        <p:txBody>
          <a:bodyPr wrap="square" tIns="0" bIns="46800">
            <a:noAutofit/>
          </a:bodyPr>
          <a:lstStyle/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nl-NL" sz="2000" dirty="0"/>
              <a:t>Deze PowerPoint bevat gespreksvragen en </a:t>
            </a:r>
            <a:r>
              <a:rPr lang="nl-NL" sz="2000" dirty="0" err="1"/>
              <a:t>inspiratiekeuzecriteria</a:t>
            </a:r>
            <a:r>
              <a:rPr lang="nl-NL" sz="2000" dirty="0"/>
              <a:t> die aansluiten </a:t>
            </a:r>
            <a:br>
              <a:rPr lang="nl-NL" sz="2000" dirty="0"/>
            </a:br>
            <a:r>
              <a:rPr lang="nl-NL" sz="2000" dirty="0"/>
              <a:t>bij de zes thema's die tijdens de werksessie ‘Aan de slag met het kiezen van passende keuzecriteria’ aan bod komen.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nl-NL" sz="2000" dirty="0"/>
              <a:t>Om tot deze </a:t>
            </a:r>
            <a:r>
              <a:rPr lang="nl-NL" sz="2000" dirty="0" err="1"/>
              <a:t>inspiratiekeuzecriteria</a:t>
            </a:r>
            <a:r>
              <a:rPr lang="nl-NL" sz="2000" dirty="0"/>
              <a:t> te komen, hebben we alle relevante gegevens </a:t>
            </a:r>
            <a:br>
              <a:rPr lang="nl-NL" sz="2000" dirty="0"/>
            </a:br>
            <a:r>
              <a:rPr lang="nl-NL" sz="2000" dirty="0"/>
              <a:t>uit onderzoek naar keuzecriteria van diverse organisaties grondig geanalyseerd. Vervolgens hebben we deze informatie gebundeld en aangevuld.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nl-NL" sz="2000" dirty="0"/>
              <a:t>De thema’s, gespreksvragen en </a:t>
            </a:r>
            <a:r>
              <a:rPr lang="nl-NL" sz="2000" dirty="0" err="1"/>
              <a:t>inspiratiekeuzecriteria</a:t>
            </a:r>
            <a:r>
              <a:rPr lang="nl-NL" sz="2000" dirty="0"/>
              <a:t> zijn geïnspireerd door de </a:t>
            </a:r>
            <a:br>
              <a:rPr lang="nl-NL" sz="2000" dirty="0"/>
            </a:br>
            <a:r>
              <a:rPr lang="nl-NL" sz="2000" dirty="0"/>
              <a:t>MILK-light van CLU, het kwaliteitsmodel van Impuls Open Leermateriaal, de 10 thema’s van onzeleermiddelen.nl, het rapport van de Vlaamse kwaliteitsalliantie en de Handreiking AI voor scholen van Kennisnet. De </a:t>
            </a:r>
            <a:r>
              <a:rPr lang="nl-NL" sz="2000" dirty="0" err="1"/>
              <a:t>inspiratiekeuzecriteria</a:t>
            </a:r>
            <a:r>
              <a:rPr lang="nl-NL" sz="2000" dirty="0"/>
              <a:t> </a:t>
            </a:r>
            <a:br>
              <a:rPr lang="nl-NL" sz="2000" dirty="0"/>
            </a:br>
            <a:r>
              <a:rPr lang="nl-NL" sz="2000" dirty="0"/>
              <a:t>dienen ter inspiratie en zijn zeker niet volledig.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9161BCA-FC6F-AC3D-1C68-555CEF8D0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000"/>
              <a:t>Verantwoording</a:t>
            </a:r>
          </a:p>
        </p:txBody>
      </p:sp>
    </p:spTree>
    <p:extLst>
      <p:ext uri="{BB962C8B-B14F-4D97-AF65-F5344CB8AC3E}">
        <p14:creationId xmlns:p14="http://schemas.microsoft.com/office/powerpoint/2010/main" val="384587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0C239-F283-7917-E417-5E28ECE80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FE31AE9-4CEE-4C10-D3CC-80ADCA3C9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4. Ondersteuning van de leraar</a:t>
            </a:r>
          </a:p>
        </p:txBody>
      </p:sp>
      <p:sp>
        <p:nvSpPr>
          <p:cNvPr id="6" name="Tijdelijke aanduiding voor tekst 1">
            <a:extLst>
              <a:ext uri="{FF2B5EF4-FFF2-40B4-BE49-F238E27FC236}">
                <a16:creationId xmlns:a16="http://schemas.microsoft.com/office/drawing/2014/main" id="{2B68C1BD-B795-53A4-BEB0-0681D303F12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66776" y="1677600"/>
            <a:ext cx="10174224" cy="4177200"/>
          </a:xfrm>
        </p:spPr>
        <p:txBody>
          <a:bodyPr wrap="square">
            <a:normAutofit/>
          </a:bodyPr>
          <a:lstStyle/>
          <a:p>
            <a:pPr marL="0" indent="0">
              <a:lnSpc>
                <a:spcPct val="120000"/>
              </a:lnSpc>
              <a:buSzPct val="90000"/>
              <a:buNone/>
            </a:pPr>
            <a:r>
              <a:rPr lang="nl-NL" sz="2000"/>
              <a:t>Denk bijvoorbeeld aan lerarenhandleiding, feedbackmogelijkheden en voorbereidingstijd.</a:t>
            </a:r>
          </a:p>
          <a:p>
            <a:pPr>
              <a:lnSpc>
                <a:spcPct val="120000"/>
              </a:lnSpc>
              <a:buSzPct val="90000"/>
            </a:pPr>
            <a:endParaRPr lang="nl-NL" sz="1100"/>
          </a:p>
          <a:p>
            <a:pPr marL="457200" indent="-457200">
              <a:lnSpc>
                <a:spcPct val="120000"/>
              </a:lnSpc>
              <a:buSzPct val="90000"/>
              <a:buFont typeface="+mj-lt"/>
              <a:buAutoNum type="arabicPeriod"/>
            </a:pPr>
            <a:r>
              <a:rPr lang="nl-NL" sz="2000"/>
              <a:t>Welke elementen uit onze visie en/of leermiddelenbeleid willen we terugzien </a:t>
            </a:r>
            <a:br>
              <a:rPr lang="nl-NL" sz="2000"/>
            </a:br>
            <a:r>
              <a:rPr lang="nl-NL" sz="2000"/>
              <a:t>in het leermiddel?</a:t>
            </a:r>
          </a:p>
          <a:p>
            <a:pPr marL="457200" indent="-457200">
              <a:lnSpc>
                <a:spcPct val="120000"/>
              </a:lnSpc>
              <a:buSzPct val="90000"/>
              <a:buFont typeface="+mj-lt"/>
              <a:buAutoNum type="arabicPeriod"/>
            </a:pPr>
            <a:endParaRPr lang="nl-NL" sz="1000"/>
          </a:p>
          <a:p>
            <a:pPr marL="457200" indent="-457200">
              <a:lnSpc>
                <a:spcPct val="120000"/>
              </a:lnSpc>
              <a:buSzPct val="90000"/>
              <a:buFont typeface="+mj-lt"/>
              <a:buAutoNum type="arabicPeriod"/>
            </a:pPr>
            <a:r>
              <a:rPr lang="nl-NL" sz="2000"/>
              <a:t>Op welke manieren moet het leermiddel de leraar kunnen ondersteunen?</a:t>
            </a:r>
          </a:p>
          <a:p>
            <a:pPr marL="457200" indent="-457200">
              <a:lnSpc>
                <a:spcPct val="120000"/>
              </a:lnSpc>
              <a:buSzPct val="90000"/>
              <a:buFont typeface="+mj-lt"/>
              <a:buAutoNum type="arabicPeriod"/>
            </a:pPr>
            <a:endParaRPr lang="nl-NL" sz="1000"/>
          </a:p>
          <a:p>
            <a:pPr marL="457200" indent="-457200">
              <a:lnSpc>
                <a:spcPct val="120000"/>
              </a:lnSpc>
              <a:buSzPct val="90000"/>
              <a:buFont typeface="+mj-lt"/>
              <a:buAutoNum type="arabicPeriod"/>
            </a:pPr>
            <a:r>
              <a:rPr lang="nl-NL" sz="2000"/>
              <a:t>Op welke manier kunnen we kunstmatige intelligentie (AI) integreren </a:t>
            </a:r>
            <a:br>
              <a:rPr lang="nl-NL" sz="2000"/>
            </a:br>
            <a:r>
              <a:rPr lang="nl-NL" sz="2000"/>
              <a:t>in de lesmethode en welke invloed kan dit hebben op het lesgeven? </a:t>
            </a:r>
            <a:endParaRPr lang="nl-NL"/>
          </a:p>
          <a:p>
            <a:pPr>
              <a:lnSpc>
                <a:spcPct val="120000"/>
              </a:lnSpc>
              <a:buSzPct val="90000"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3399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4527D-1014-EBE3-8765-6B1343D94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ECC8C665-3ECC-BCBE-3087-C1ACFFC2D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13" y="908050"/>
            <a:ext cx="11345700" cy="576600"/>
          </a:xfrm>
        </p:spPr>
        <p:txBody>
          <a:bodyPr>
            <a:normAutofit fontScale="90000"/>
          </a:bodyPr>
          <a:lstStyle/>
          <a:p>
            <a:r>
              <a:rPr lang="nl-NL" dirty="0" err="1"/>
              <a:t>Inspiratiekeuzecriteria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5A818D-CF10-E7DC-2223-2B51F8F2F0A2}"/>
              </a:ext>
            </a:extLst>
          </p:cNvPr>
          <p:cNvSpPr txBox="1">
            <a:spLocks/>
          </p:cNvSpPr>
          <p:nvPr/>
        </p:nvSpPr>
        <p:spPr>
          <a:xfrm>
            <a:off x="194400" y="1677600"/>
            <a:ext cx="10080000" cy="46994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3175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sz="2000" b="0" i="0" kern="120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914400" lvl="1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sz="2400" b="0" i="0" kern="1200" baseline="0">
                <a:solidFill>
                  <a:srgbClr val="17247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-"/>
              <a:defRPr sz="2000" kern="1200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800" lvl="3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-"/>
              <a:defRPr sz="1800" kern="1200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86000" lvl="4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-"/>
              <a:defRPr sz="1800" kern="1200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nl-NL" sz="2000"/>
              <a:t>Er wordt voldoende achtergrondinformatie verstrekt aan leraren, leerlingen en ouders over de achterliggende ideeën, principes en aanpak van de methode en de onderliggende didactische keuzes. </a:t>
            </a:r>
          </a:p>
          <a:p>
            <a:pPr marL="13970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100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nl-NL" sz="2000"/>
              <a:t>Het leermiddel bevat een lerarenhandleiding met handvatten voor het gebruik van het leermiddel, waaronder lesplannen, schema's, differentiatiemogelijkheden, tips, en meer.</a:t>
            </a:r>
          </a:p>
          <a:p>
            <a:pPr marL="13970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100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nl-NL" sz="2000"/>
              <a:t>Het leermiddel biedt inzicht in hoe AI is verwerkt.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endParaRPr lang="nl-NL" sz="100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nl-NL" sz="2000"/>
              <a:t>Het leermiddel maakt duidelijk hoe AI invloed heeft op het lesgeven </a:t>
            </a:r>
            <a:br>
              <a:rPr lang="nl-NL" sz="2000"/>
            </a:br>
            <a:r>
              <a:rPr lang="nl-NL" sz="2000"/>
              <a:t>en wat het effect is op de onderwijsmethoden.</a:t>
            </a:r>
          </a:p>
          <a:p>
            <a:pPr marL="139700" indent="0">
              <a:lnSpc>
                <a:spcPct val="100000"/>
              </a:lnSpc>
              <a:spcBef>
                <a:spcPts val="300"/>
              </a:spcBef>
              <a:buNone/>
            </a:pPr>
            <a:endParaRPr lang="nl-NL" sz="2000"/>
          </a:p>
        </p:txBody>
      </p:sp>
    </p:spTree>
    <p:extLst>
      <p:ext uri="{BB962C8B-B14F-4D97-AF65-F5344CB8AC3E}">
        <p14:creationId xmlns:p14="http://schemas.microsoft.com/office/powerpoint/2010/main" val="3849436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1;p6">
            <a:extLst>
              <a:ext uri="{FF2B5EF4-FFF2-40B4-BE49-F238E27FC236}">
                <a16:creationId xmlns:a16="http://schemas.microsoft.com/office/drawing/2014/main" id="{407E39E4-03FC-3206-E669-9FD630820628}"/>
              </a:ext>
            </a:extLst>
          </p:cNvPr>
          <p:cNvSpPr txBox="1">
            <a:spLocks/>
          </p:cNvSpPr>
          <p:nvPr/>
        </p:nvSpPr>
        <p:spPr>
          <a:xfrm>
            <a:off x="423150" y="2510177"/>
            <a:ext cx="11345700" cy="146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474"/>
              </a:buClr>
              <a:buSzPts val="3800"/>
              <a:buFont typeface="Arial"/>
              <a:buNone/>
              <a:defRPr sz="4400" b="1" i="0" kern="12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l-NL" dirty="0"/>
              <a:t>Thema 5: </a:t>
            </a:r>
          </a:p>
          <a:p>
            <a:r>
              <a:rPr lang="nl-NL" dirty="0"/>
              <a:t>Flexibiliteit en duurzaamheid</a:t>
            </a:r>
          </a:p>
        </p:txBody>
      </p:sp>
    </p:spTree>
    <p:extLst>
      <p:ext uri="{BB962C8B-B14F-4D97-AF65-F5344CB8AC3E}">
        <p14:creationId xmlns:p14="http://schemas.microsoft.com/office/powerpoint/2010/main" val="3797501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3001B-4867-B586-91E0-85F32FA0B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31BF755-1256-01A9-6E23-55558D267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5. Flexibiliteit en duurzaamheid</a:t>
            </a:r>
          </a:p>
        </p:txBody>
      </p:sp>
      <p:sp>
        <p:nvSpPr>
          <p:cNvPr id="4" name="Tijdelijke aanduiding voor tekst 1">
            <a:extLst>
              <a:ext uri="{FF2B5EF4-FFF2-40B4-BE49-F238E27FC236}">
                <a16:creationId xmlns:a16="http://schemas.microsoft.com/office/drawing/2014/main" id="{70A411DC-2188-F3FF-ED8D-41461755015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66776" y="1677600"/>
            <a:ext cx="10080000" cy="4177200"/>
          </a:xfrm>
        </p:spPr>
        <p:txBody>
          <a:bodyPr wrap="square">
            <a:normAutofit/>
          </a:bodyPr>
          <a:lstStyle/>
          <a:p>
            <a:pPr marL="0" indent="0">
              <a:lnSpc>
                <a:spcPct val="120000"/>
              </a:lnSpc>
              <a:buSzPct val="90000"/>
              <a:buNone/>
            </a:pPr>
            <a:r>
              <a:rPr lang="nl-NL" sz="2000"/>
              <a:t>Denk bijvoorbeeld aan aanpasbaarheid in curriculum, integratie en bruikbaarheid voor afstandsonderwijs, </a:t>
            </a:r>
            <a:r>
              <a:rPr lang="nl-NL" sz="2000" err="1"/>
              <a:t>modularariteit</a:t>
            </a:r>
            <a:r>
              <a:rPr lang="nl-NL" sz="2000"/>
              <a:t> en duurzaamheid.</a:t>
            </a:r>
          </a:p>
          <a:p>
            <a:pPr>
              <a:lnSpc>
                <a:spcPct val="120000"/>
              </a:lnSpc>
              <a:buSzPct val="90000"/>
            </a:pPr>
            <a:endParaRPr lang="nl-NL" sz="1000"/>
          </a:p>
          <a:p>
            <a:pPr marL="457200" indent="-457200">
              <a:lnSpc>
                <a:spcPct val="120000"/>
              </a:lnSpc>
              <a:buSzPct val="90000"/>
              <a:buFont typeface="+mj-lt"/>
              <a:buAutoNum type="arabicPeriod"/>
            </a:pPr>
            <a:r>
              <a:rPr lang="nl-NL" sz="2000"/>
              <a:t>Welke elementen uit onze visie en/of leermiddelenbeleid willen we terugzien in </a:t>
            </a:r>
            <a:br>
              <a:rPr lang="nl-NL" sz="2000"/>
            </a:br>
            <a:r>
              <a:rPr lang="nl-NL" sz="2000"/>
              <a:t>het leermiddel?</a:t>
            </a:r>
          </a:p>
          <a:p>
            <a:pPr>
              <a:lnSpc>
                <a:spcPct val="120000"/>
              </a:lnSpc>
              <a:buSzPct val="90000"/>
            </a:pPr>
            <a:endParaRPr lang="nl-NL" sz="1000"/>
          </a:p>
          <a:p>
            <a:pPr marL="457200" indent="-457200">
              <a:lnSpc>
                <a:spcPct val="120000"/>
              </a:lnSpc>
              <a:buSzPct val="90000"/>
              <a:buFont typeface="+mj-lt"/>
              <a:buAutoNum type="arabicPeriod" startAt="2"/>
            </a:pPr>
            <a:r>
              <a:rPr lang="nl-NL" sz="2000"/>
              <a:t>Welke rol zien we voor open leermateriaal?</a:t>
            </a:r>
          </a:p>
        </p:txBody>
      </p:sp>
    </p:spTree>
    <p:extLst>
      <p:ext uri="{BB962C8B-B14F-4D97-AF65-F5344CB8AC3E}">
        <p14:creationId xmlns:p14="http://schemas.microsoft.com/office/powerpoint/2010/main" val="2827207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B3312-DF59-7B7B-551A-A2BC6E02E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0240F85-BA9B-9654-9526-EB28B2CA3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5. Flexibiliteit en duurzaamheid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9AAB1AE-43FA-EAF8-882E-240AB5A254A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66776" y="1677600"/>
            <a:ext cx="10080000" cy="4177200"/>
          </a:xfrm>
        </p:spPr>
        <p:txBody>
          <a:bodyPr wrap="square">
            <a:normAutofit/>
          </a:bodyPr>
          <a:lstStyle/>
          <a:p>
            <a:pPr marL="457200" indent="-457200">
              <a:lnSpc>
                <a:spcPct val="120000"/>
              </a:lnSpc>
              <a:buSzPct val="90000"/>
              <a:buFont typeface="+mj-lt"/>
              <a:buAutoNum type="arabicPeriod" startAt="3"/>
            </a:pPr>
            <a:r>
              <a:rPr lang="nl-NL" sz="2000"/>
              <a:t>In welke mate verwachten we flexibiliteit van het leermiddel, bijvoorbeeld voor afstandsonderwijs?</a:t>
            </a:r>
          </a:p>
          <a:p>
            <a:pPr marL="457200" indent="-457200">
              <a:lnSpc>
                <a:spcPct val="120000"/>
              </a:lnSpc>
              <a:buSzPct val="90000"/>
              <a:buFont typeface="+mj-lt"/>
              <a:buAutoNum type="arabicPeriod" startAt="3"/>
            </a:pPr>
            <a:endParaRPr lang="nl-NL" sz="1000"/>
          </a:p>
          <a:p>
            <a:pPr marL="457200" indent="-457200">
              <a:lnSpc>
                <a:spcPct val="120000"/>
              </a:lnSpc>
              <a:buSzPct val="90000"/>
              <a:buFont typeface="+mj-lt"/>
              <a:buAutoNum type="arabicPeriod" startAt="3"/>
            </a:pPr>
            <a:r>
              <a:rPr lang="nl-NL" sz="2000"/>
              <a:t>Hoe belangrijk is de duurzaamheid van leermiddelen binnen onze school?</a:t>
            </a:r>
          </a:p>
          <a:p>
            <a:pPr>
              <a:lnSpc>
                <a:spcPct val="120000"/>
              </a:lnSpc>
            </a:pPr>
            <a:endParaRPr lang="nl-NL" sz="2000"/>
          </a:p>
        </p:txBody>
      </p:sp>
    </p:spTree>
    <p:extLst>
      <p:ext uri="{BB962C8B-B14F-4D97-AF65-F5344CB8AC3E}">
        <p14:creationId xmlns:p14="http://schemas.microsoft.com/office/powerpoint/2010/main" val="1916154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D248E-7935-BA11-D746-3DCACE7C8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005DD88-2B6D-CD24-D5B6-3674F4047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Inspiratiekeuzecriteria</a:t>
            </a:r>
            <a:endParaRPr lang="nl-NL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1ABC6145-18E8-7B6C-F62D-7A0AC0DF613A}"/>
              </a:ext>
            </a:extLst>
          </p:cNvPr>
          <p:cNvSpPr txBox="1">
            <a:spLocks/>
          </p:cNvSpPr>
          <p:nvPr/>
        </p:nvSpPr>
        <p:spPr>
          <a:xfrm>
            <a:off x="194400" y="1677600"/>
            <a:ext cx="10080000" cy="46994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3175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sz="2000" b="0" i="0" kern="120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914400" lvl="1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sz="2400" b="0" i="0" kern="1200" baseline="0">
                <a:solidFill>
                  <a:srgbClr val="17247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-"/>
              <a:defRPr sz="2000" kern="1200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800" lvl="3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-"/>
              <a:defRPr sz="1800" kern="1200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86000" lvl="4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-"/>
              <a:defRPr sz="1800" kern="1200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nl-NL" sz="2000"/>
              <a:t>Het is mogelijk om de inhoud van het leermiddel aan te passen.</a:t>
            </a:r>
          </a:p>
          <a:p>
            <a:pPr marL="13970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100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nl-NL" sz="2000"/>
              <a:t>Het leermiddel biedt de mogelijkheid om af te wijken van lesmateriaal, met duidelijk onderscheid tussen optionele en verplichte stof.</a:t>
            </a:r>
          </a:p>
          <a:p>
            <a:pPr marL="13970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100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nl-NL" sz="2000"/>
              <a:t>Het wordt mogelijk gemaakt om het leermiddel te recyclen.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endParaRPr lang="nl-NL" sz="100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nl-NL" sz="2000"/>
              <a:t>Het wordt mogelijk gemaakt om zelf keuzes te maken in de aanschaf van </a:t>
            </a:r>
            <a:br>
              <a:rPr lang="nl-NL" sz="2000"/>
            </a:br>
            <a:r>
              <a:rPr lang="nl-NL" sz="2000"/>
              <a:t>fysiek materiaal.</a:t>
            </a:r>
          </a:p>
        </p:txBody>
      </p:sp>
    </p:spTree>
    <p:extLst>
      <p:ext uri="{BB962C8B-B14F-4D97-AF65-F5344CB8AC3E}">
        <p14:creationId xmlns:p14="http://schemas.microsoft.com/office/powerpoint/2010/main" val="88620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1;p6">
            <a:extLst>
              <a:ext uri="{FF2B5EF4-FFF2-40B4-BE49-F238E27FC236}">
                <a16:creationId xmlns:a16="http://schemas.microsoft.com/office/drawing/2014/main" id="{3BBAB8C9-40D6-1073-C410-2376D4525DDB}"/>
              </a:ext>
            </a:extLst>
          </p:cNvPr>
          <p:cNvSpPr txBox="1">
            <a:spLocks/>
          </p:cNvSpPr>
          <p:nvPr/>
        </p:nvSpPr>
        <p:spPr>
          <a:xfrm>
            <a:off x="423150" y="2510177"/>
            <a:ext cx="11345700" cy="146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474"/>
              </a:buClr>
              <a:buSzPts val="3800"/>
              <a:buFont typeface="Arial"/>
              <a:buNone/>
              <a:defRPr sz="4400" b="1" i="0" kern="12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l-NL" dirty="0"/>
              <a:t>Thema 6: </a:t>
            </a:r>
          </a:p>
          <a:p>
            <a:r>
              <a:rPr lang="nl-NL" dirty="0"/>
              <a:t>Sectie/</a:t>
            </a:r>
            <a:r>
              <a:rPr lang="nl-NL" dirty="0" err="1"/>
              <a:t>bouwspecifiek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7317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91970-D052-49CB-A239-702ABC11E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404B2A1-243E-FE18-C22C-DD5D85B51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6. Sectie/</a:t>
            </a:r>
            <a:r>
              <a:rPr lang="nl-NL" err="1"/>
              <a:t>bouwspecifiek</a:t>
            </a:r>
            <a:endParaRPr lang="nl-NL"/>
          </a:p>
        </p:txBody>
      </p:sp>
      <p:sp>
        <p:nvSpPr>
          <p:cNvPr id="4" name="Tijdelijke aanduiding voor tekst 1">
            <a:extLst>
              <a:ext uri="{FF2B5EF4-FFF2-40B4-BE49-F238E27FC236}">
                <a16:creationId xmlns:a16="http://schemas.microsoft.com/office/drawing/2014/main" id="{D49A1A6E-2991-36B2-0185-8605E8C8257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66776" y="1677600"/>
            <a:ext cx="10080000" cy="4177200"/>
          </a:xfrm>
        </p:spPr>
        <p:txBody>
          <a:bodyPr wrap="square"/>
          <a:lstStyle/>
          <a:p>
            <a:pPr marL="0" indent="0">
              <a:lnSpc>
                <a:spcPct val="120000"/>
              </a:lnSpc>
              <a:buSzPct val="90000"/>
              <a:buNone/>
            </a:pPr>
            <a:r>
              <a:rPr lang="nl-NL" sz="2000"/>
              <a:t>Denk hierbij aan onderwerpen die specifiek voor jullie sectie of bouw van </a:t>
            </a:r>
            <a:br>
              <a:rPr lang="nl-NL" sz="2000"/>
            </a:br>
            <a:r>
              <a:rPr lang="nl-NL" sz="2000"/>
              <a:t>toepassing zijn</a:t>
            </a:r>
          </a:p>
          <a:p>
            <a:pPr>
              <a:lnSpc>
                <a:spcPct val="120000"/>
              </a:lnSpc>
              <a:buSzPct val="90000"/>
            </a:pPr>
            <a:endParaRPr lang="nl-NL" sz="2000"/>
          </a:p>
          <a:p>
            <a:pPr marL="457200" indent="-457200">
              <a:lnSpc>
                <a:spcPct val="120000"/>
              </a:lnSpc>
              <a:buSzPct val="90000"/>
              <a:buFont typeface="+mj-lt"/>
              <a:buAutoNum type="arabicPeriod"/>
            </a:pPr>
            <a:r>
              <a:rPr lang="nl-NL" sz="2000"/>
              <a:t>Welk onderwerp is nog niet voorbijgekomen, maar moet wel besproken worden?</a:t>
            </a:r>
          </a:p>
          <a:p>
            <a:pPr>
              <a:buSzPct val="90000"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9198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0CF61-B0E6-BA50-A069-D4B8498F9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36E2414-7B59-6FAA-EF56-C5D2D42F5BC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66776" y="1760400"/>
            <a:ext cx="10080000" cy="4465375"/>
          </a:xfrm>
        </p:spPr>
        <p:txBody>
          <a:bodyPr wrap="square" tIns="0" bIns="46800">
            <a:noAutofit/>
          </a:bodyPr>
          <a:lstStyle/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nl-NL" sz="2000" dirty="0"/>
              <a:t>Elk thema begint met de vraag: "Welke elementen uit onze visie en/of ons leermiddelenbeleid willen we terugzien in het leermiddel?"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nl-NL" sz="2000" dirty="0"/>
              <a:t>Daarnaast zijn er voor elk thema meerdere gespreksvragen, verdeeld over verschillende slides. De werkgroep bekijkt deze vooraf, selecteert de meest relevante vragen en past zo nodig de volgorde aan. 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nl-NL" sz="2000" dirty="0"/>
              <a:t>Gedurende het gesprek waarin deze vragen worden besproken, kunnen leraren keuzecriteria op post-its noteren en bij de thema's plakken. Elk thema eindigt met een slide waarop meerdere </a:t>
            </a:r>
            <a:r>
              <a:rPr lang="nl-NL" sz="2000" dirty="0" err="1"/>
              <a:t>inspiratiekeuzecriteria</a:t>
            </a:r>
            <a:r>
              <a:rPr lang="nl-NL" sz="2000" dirty="0"/>
              <a:t> staan.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FD1A62F-F7A3-F81A-6689-43BF6DE7B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000"/>
              <a:t>Werkwijze</a:t>
            </a:r>
          </a:p>
        </p:txBody>
      </p:sp>
    </p:spTree>
    <p:extLst>
      <p:ext uri="{BB962C8B-B14F-4D97-AF65-F5344CB8AC3E}">
        <p14:creationId xmlns:p14="http://schemas.microsoft.com/office/powerpoint/2010/main" val="3668824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;p6">
            <a:extLst>
              <a:ext uri="{FF2B5EF4-FFF2-40B4-BE49-F238E27FC236}">
                <a16:creationId xmlns:a16="http://schemas.microsoft.com/office/drawing/2014/main" id="{1FB5341D-8DF3-D470-B0E6-56BA9B33BDBE}"/>
              </a:ext>
            </a:extLst>
          </p:cNvPr>
          <p:cNvSpPr txBox="1">
            <a:spLocks/>
          </p:cNvSpPr>
          <p:nvPr/>
        </p:nvSpPr>
        <p:spPr>
          <a:xfrm>
            <a:off x="423150" y="2510177"/>
            <a:ext cx="11345700" cy="146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474"/>
              </a:buClr>
              <a:buSzPts val="3800"/>
              <a:buFont typeface="Arial"/>
              <a:buNone/>
              <a:defRPr sz="4400" b="1" i="0" kern="12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l-NL" dirty="0"/>
              <a:t>Thema 1: </a:t>
            </a:r>
          </a:p>
          <a:p>
            <a:r>
              <a:rPr lang="nl-NL" dirty="0"/>
              <a:t>Didactische en pedagogische kwaliteit</a:t>
            </a:r>
          </a:p>
        </p:txBody>
      </p:sp>
    </p:spTree>
    <p:extLst>
      <p:ext uri="{BB962C8B-B14F-4D97-AF65-F5344CB8AC3E}">
        <p14:creationId xmlns:p14="http://schemas.microsoft.com/office/powerpoint/2010/main" val="3690045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0DB1A4-0831-5DD3-4520-58E5F698091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66776" y="1677600"/>
            <a:ext cx="10080000" cy="41772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NL" sz="2000"/>
              <a:t>Denk bijvoorbeeld aan aansluiting bij de visie op onderwijs, kennisontwikkeling en differentiatie.    </a:t>
            </a:r>
          </a:p>
          <a:p>
            <a:pPr marL="0" indent="0">
              <a:lnSpc>
                <a:spcPct val="120000"/>
              </a:lnSpc>
              <a:buNone/>
            </a:pPr>
            <a:endParaRPr lang="nl-NL" sz="1000"/>
          </a:p>
          <a:p>
            <a:pPr marL="457200" indent="-457200">
              <a:lnSpc>
                <a:spcPct val="120000"/>
              </a:lnSpc>
              <a:buSzPct val="90000"/>
              <a:buFont typeface="+mj-lt"/>
              <a:buAutoNum type="arabicPeriod"/>
            </a:pPr>
            <a:r>
              <a:rPr lang="nl-NL" sz="2000"/>
              <a:t>Welke elementen uit onze visie en/of leermiddelenbeleid willen we terugzien</a:t>
            </a:r>
            <a:br>
              <a:rPr lang="nl-NL" sz="2000"/>
            </a:br>
            <a:r>
              <a:rPr lang="nl-NL" sz="2000"/>
              <a:t>in het leermiddel?</a:t>
            </a:r>
          </a:p>
          <a:p>
            <a:pPr marL="457200" indent="-457200">
              <a:lnSpc>
                <a:spcPct val="120000"/>
              </a:lnSpc>
              <a:buSzPct val="90000"/>
              <a:buFont typeface="+mj-lt"/>
              <a:buAutoNum type="arabicPeriod"/>
            </a:pPr>
            <a:endParaRPr lang="nl-NL" sz="1000"/>
          </a:p>
          <a:p>
            <a:pPr marL="457200" indent="-457200">
              <a:lnSpc>
                <a:spcPct val="120000"/>
              </a:lnSpc>
              <a:buSzPct val="90000"/>
              <a:buFont typeface="+mj-lt"/>
              <a:buAutoNum type="arabicPeriod"/>
            </a:pPr>
            <a:r>
              <a:rPr lang="nl-NL" sz="2000"/>
              <a:t>Welke recente kennisontwikkelingen vinden wij belangrijk en willen we terugzien </a:t>
            </a:r>
            <a:br>
              <a:rPr lang="nl-NL" sz="2000"/>
            </a:br>
            <a:r>
              <a:rPr lang="nl-NL" sz="2000"/>
              <a:t>in het leermiddel?</a:t>
            </a:r>
          </a:p>
          <a:p>
            <a:pPr marL="0" indent="0">
              <a:lnSpc>
                <a:spcPct val="120000"/>
              </a:lnSpc>
              <a:buNone/>
            </a:pPr>
            <a:endParaRPr lang="nl-NL" sz="20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F18C16-0E1F-81C4-C1C0-EED85D2C5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1. Didactische en pedagogische kwaliteit</a:t>
            </a:r>
          </a:p>
        </p:txBody>
      </p:sp>
    </p:spTree>
    <p:extLst>
      <p:ext uri="{BB962C8B-B14F-4D97-AF65-F5344CB8AC3E}">
        <p14:creationId xmlns:p14="http://schemas.microsoft.com/office/powerpoint/2010/main" val="1859140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F7334-6310-170D-A7C4-58791F871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0545A0-4149-F434-B7F0-032137E61A7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66776" y="1677600"/>
            <a:ext cx="10080000" cy="41772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SzPct val="90000"/>
              <a:buFont typeface="+mj-lt"/>
              <a:buAutoNum type="arabicPeriod" startAt="3"/>
            </a:pPr>
            <a:r>
              <a:rPr lang="nl-NL" sz="2000"/>
              <a:t>Welke lesopbouwkenmerken in het leermiddel bevorderen een logisch </a:t>
            </a:r>
            <a:br>
              <a:rPr lang="nl-NL" sz="2000"/>
            </a:br>
            <a:r>
              <a:rPr lang="nl-NL" sz="2000"/>
              <a:t>en gestructureerd leerproces?</a:t>
            </a:r>
          </a:p>
          <a:p>
            <a:pPr marL="457200" indent="-457200">
              <a:lnSpc>
                <a:spcPct val="120000"/>
              </a:lnSpc>
              <a:buSzPct val="90000"/>
              <a:buFont typeface="+mj-lt"/>
              <a:buAutoNum type="arabicPeriod" startAt="3"/>
            </a:pPr>
            <a:endParaRPr lang="nl-NL" sz="1000"/>
          </a:p>
          <a:p>
            <a:pPr marL="457200" indent="-457200">
              <a:lnSpc>
                <a:spcPct val="120000"/>
              </a:lnSpc>
              <a:buSzPct val="90000"/>
              <a:buFont typeface="+mj-lt"/>
              <a:buAutoNum type="arabicPeriod" startAt="3"/>
            </a:pPr>
            <a:r>
              <a:rPr lang="nl-NL" sz="2000"/>
              <a:t>Hoe zorgt het leermiddel voor actieve betrokkenheid, motivatie </a:t>
            </a:r>
            <a:br>
              <a:rPr lang="nl-NL" sz="2000"/>
            </a:br>
            <a:r>
              <a:rPr lang="nl-NL" sz="2000"/>
              <a:t>en nieuwsgierigheid bij leerlingen?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4F17958-95BD-256B-7F00-CAFD02574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1. Didactische en pedagogische kwaliteit</a:t>
            </a:r>
          </a:p>
        </p:txBody>
      </p:sp>
    </p:spTree>
    <p:extLst>
      <p:ext uri="{BB962C8B-B14F-4D97-AF65-F5344CB8AC3E}">
        <p14:creationId xmlns:p14="http://schemas.microsoft.com/office/powerpoint/2010/main" val="288441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BAD54-7FD9-E9CD-53F9-24EF9B8DF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1F84F9-0137-6CC6-2607-E623103A5AB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66774" y="1677600"/>
            <a:ext cx="10080000" cy="41772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SzPct val="90000"/>
              <a:buFont typeface="+mj-lt"/>
              <a:buAutoNum type="arabicPeriod" startAt="5"/>
            </a:pPr>
            <a:r>
              <a:rPr lang="nl-NL" sz="2000"/>
              <a:t>Hoe biedt het leermiddel voldoende mogelijkheden voor oefenen en herhalen </a:t>
            </a:r>
            <a:br>
              <a:rPr lang="nl-NL" sz="2000"/>
            </a:br>
            <a:r>
              <a:rPr lang="nl-NL" sz="2000"/>
              <a:t>van kennis en vaardigheden?</a:t>
            </a:r>
          </a:p>
          <a:p>
            <a:pPr marL="457200" indent="-457200">
              <a:lnSpc>
                <a:spcPct val="120000"/>
              </a:lnSpc>
              <a:buSzPct val="90000"/>
              <a:buFont typeface="+mj-lt"/>
              <a:buAutoNum type="arabicPeriod" startAt="5"/>
            </a:pPr>
            <a:endParaRPr lang="nl-NL" sz="1000"/>
          </a:p>
          <a:p>
            <a:pPr marL="457200" indent="-457200">
              <a:lnSpc>
                <a:spcPct val="120000"/>
              </a:lnSpc>
              <a:buSzPct val="90000"/>
              <a:buFont typeface="+mj-lt"/>
              <a:buAutoNum type="arabicPeriod" startAt="5"/>
            </a:pPr>
            <a:r>
              <a:rPr lang="nl-NL" sz="2000"/>
              <a:t>Hoe houdt het leermiddel rekening met verschillende leerbehoeften en niveaus (differentiatie)?</a:t>
            </a:r>
          </a:p>
          <a:p>
            <a:pPr marL="457200" indent="-457200">
              <a:lnSpc>
                <a:spcPct val="120000"/>
              </a:lnSpc>
              <a:buSzPct val="90000"/>
              <a:buFont typeface="+mj-lt"/>
              <a:buAutoNum type="arabicPeriod" startAt="5"/>
            </a:pPr>
            <a:endParaRPr lang="nl-NL" sz="1000"/>
          </a:p>
          <a:p>
            <a:pPr marL="457200" indent="-457200">
              <a:lnSpc>
                <a:spcPct val="120000"/>
              </a:lnSpc>
              <a:buSzPct val="90000"/>
              <a:buFont typeface="+mj-lt"/>
              <a:buAutoNum type="arabicPeriod" startAt="5"/>
            </a:pPr>
            <a:r>
              <a:rPr lang="nl-NL" sz="2000"/>
              <a:t>Welke vormen van toetsing (formatief en/of </a:t>
            </a:r>
            <a:r>
              <a:rPr lang="nl-NL" sz="2000" err="1"/>
              <a:t>summatief</a:t>
            </a:r>
            <a:r>
              <a:rPr lang="nl-NL" sz="2000"/>
              <a:t>) zijn nodig om </a:t>
            </a:r>
            <a:br>
              <a:rPr lang="nl-NL" sz="2000"/>
            </a:br>
            <a:r>
              <a:rPr lang="nl-NL" sz="2000"/>
              <a:t>de voortgang van leerlingen te monitoren?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1F765E-1EE3-84DB-6C22-760D1174B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1. Didactische en pedagogische kwaliteit</a:t>
            </a:r>
          </a:p>
        </p:txBody>
      </p:sp>
    </p:spTree>
    <p:extLst>
      <p:ext uri="{BB962C8B-B14F-4D97-AF65-F5344CB8AC3E}">
        <p14:creationId xmlns:p14="http://schemas.microsoft.com/office/powerpoint/2010/main" val="3620114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E0756-A94B-B688-8E67-9BD309010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9E691E-8181-25BB-E08F-8627AFA3ED0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66774" y="1677600"/>
            <a:ext cx="10080000" cy="41772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SzPct val="90000"/>
              <a:buFont typeface="+mj-lt"/>
              <a:buAutoNum type="arabicPeriod" startAt="8"/>
            </a:pPr>
            <a:r>
              <a:rPr lang="nl-NL" sz="2000"/>
              <a:t>Welke criteria zijn van belang voor een specifieke doelgroep of </a:t>
            </a:r>
            <a:r>
              <a:rPr lang="nl-NL" sz="2000" err="1"/>
              <a:t>vakinhoud</a:t>
            </a:r>
            <a:r>
              <a:rPr lang="nl-NL" sz="2000"/>
              <a:t>? </a:t>
            </a:r>
          </a:p>
          <a:p>
            <a:pPr marL="457200" indent="-457200">
              <a:lnSpc>
                <a:spcPct val="120000"/>
              </a:lnSpc>
              <a:buSzPct val="90000"/>
              <a:buFont typeface="+mj-lt"/>
              <a:buAutoNum type="arabicPeriod" startAt="8"/>
            </a:pPr>
            <a:endParaRPr lang="nl-NL" sz="1000"/>
          </a:p>
          <a:p>
            <a:pPr marL="457200" indent="-457200">
              <a:lnSpc>
                <a:spcPct val="120000"/>
              </a:lnSpc>
              <a:buSzPct val="90000"/>
              <a:buFont typeface="+mj-lt"/>
              <a:buAutoNum type="arabicPeriod" startAt="8"/>
            </a:pPr>
            <a:r>
              <a:rPr lang="nl-NL" sz="2000"/>
              <a:t>Hoe draagt het leermiddel bij aan een positieve en ondersteunende leeromgeving?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9C7085-A43B-86F7-7A20-5780C73E4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1. Didactische en pedagogische kwaliteit</a:t>
            </a:r>
          </a:p>
        </p:txBody>
      </p:sp>
    </p:spTree>
    <p:extLst>
      <p:ext uri="{BB962C8B-B14F-4D97-AF65-F5344CB8AC3E}">
        <p14:creationId xmlns:p14="http://schemas.microsoft.com/office/powerpoint/2010/main" val="637604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74648-0BD0-6F5A-0B27-85D15847F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B006A1-ACF9-97E0-3F11-2107F3B66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Inspiratiekeuzecriteria</a:t>
            </a:r>
            <a:endParaRPr lang="nl-NL" dirty="0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56230088-1271-4454-D71D-F90D7EBF945F}"/>
              </a:ext>
            </a:extLst>
          </p:cNvPr>
          <p:cNvSpPr txBox="1">
            <a:spLocks/>
          </p:cNvSpPr>
          <p:nvPr/>
        </p:nvSpPr>
        <p:spPr>
          <a:xfrm>
            <a:off x="6096000" y="1711900"/>
            <a:ext cx="5760000" cy="46994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3175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sz="2000" b="0" i="0" kern="120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914400" lvl="1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sz="2400" b="0" i="0" kern="1200" baseline="0">
                <a:solidFill>
                  <a:srgbClr val="17247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-"/>
              <a:defRPr sz="2000" kern="1200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800" lvl="3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-"/>
              <a:defRPr sz="1800" kern="1200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86000" lvl="4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-"/>
              <a:defRPr sz="1800" kern="1200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/>
              <a:t>Het programma past op basis van input </a:t>
            </a:r>
            <a:br>
              <a:rPr lang="nl-NL"/>
            </a:br>
            <a:r>
              <a:rPr lang="nl-NL"/>
              <a:t>waar nodig de instructie aan.</a:t>
            </a:r>
          </a:p>
          <a:p>
            <a:pPr marL="13970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100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nl-NL"/>
              <a:t>In het programma wordt in de feedback aangegeven waarom de antwoorden goed </a:t>
            </a:r>
            <a:br>
              <a:rPr lang="nl-NL"/>
            </a:br>
            <a:r>
              <a:rPr lang="nl-NL"/>
              <a:t>of fout zijn.</a:t>
            </a:r>
          </a:p>
          <a:p>
            <a:pPr marL="13970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100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nl-NL"/>
              <a:t>De vormgeving is rustig en overzichtelijk.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nl-NL"/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nl-NL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F9E78964-79C8-A314-65F0-784444D75E9A}"/>
              </a:ext>
            </a:extLst>
          </p:cNvPr>
          <p:cNvSpPr txBox="1">
            <a:spLocks/>
          </p:cNvSpPr>
          <p:nvPr/>
        </p:nvSpPr>
        <p:spPr>
          <a:xfrm>
            <a:off x="194400" y="1711900"/>
            <a:ext cx="5940000" cy="46994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3175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sz="2000" b="0" i="0" kern="1200" baseline="0">
                <a:solidFill>
                  <a:srgbClr val="17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914400" lvl="1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AC3"/>
              </a:buClr>
              <a:buSzPts val="1400"/>
              <a:buFont typeface="Merriweather Sans"/>
              <a:buChar char="►"/>
              <a:defRPr sz="2400" b="0" i="0" kern="1200" baseline="0">
                <a:solidFill>
                  <a:srgbClr val="17247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-"/>
              <a:defRPr sz="2000" kern="1200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800" lvl="3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-"/>
              <a:defRPr sz="1800" kern="1200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86000" lvl="4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-"/>
              <a:defRPr sz="1800" kern="1200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6800">
              <a:lnSpc>
                <a:spcPct val="100000"/>
              </a:lnSpc>
              <a:spcBef>
                <a:spcPts val="0"/>
              </a:spcBef>
            </a:pPr>
            <a:r>
              <a:rPr lang="nl-NL" sz="2000" dirty="0"/>
              <a:t>Het leermiddel biedt een (vak)didactische aanpak waarvan de effectiviteit is aangetoond.</a:t>
            </a:r>
          </a:p>
          <a:p>
            <a:pPr marL="13970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1000" dirty="0"/>
          </a:p>
          <a:p>
            <a:pPr marL="457200" indent="-316800">
              <a:lnSpc>
                <a:spcPct val="100000"/>
              </a:lnSpc>
              <a:spcBef>
                <a:spcPts val="0"/>
              </a:spcBef>
            </a:pPr>
            <a:r>
              <a:rPr lang="nl-NL" sz="2000" dirty="0"/>
              <a:t>Aan het begin van de les zijn de leerdoelen aangegeven.</a:t>
            </a:r>
          </a:p>
          <a:p>
            <a:pPr marL="13970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1000" dirty="0"/>
          </a:p>
          <a:p>
            <a:pPr marL="457200" indent="-316800">
              <a:lnSpc>
                <a:spcPct val="100000"/>
              </a:lnSpc>
              <a:spcBef>
                <a:spcPts val="0"/>
              </a:spcBef>
            </a:pPr>
            <a:r>
              <a:rPr lang="nl-NL" sz="2000" dirty="0"/>
              <a:t>Een nieuw hoofdstuk/thema start met een opdracht om bestaande voorkennis op te halen.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endParaRPr lang="nl-NL" sz="1000" dirty="0"/>
          </a:p>
          <a:p>
            <a:pPr marL="457200" indent="-316800">
              <a:lnSpc>
                <a:spcPct val="100000"/>
              </a:lnSpc>
              <a:spcBef>
                <a:spcPts val="0"/>
              </a:spcBef>
            </a:pPr>
            <a:r>
              <a:rPr lang="nl-NL" sz="2000" dirty="0"/>
              <a:t>De leerling kan de beoogde doelen oefenen </a:t>
            </a:r>
            <a:br>
              <a:rPr lang="nl-NL" sz="2000" dirty="0"/>
            </a:br>
            <a:r>
              <a:rPr lang="nl-NL" sz="2000" dirty="0"/>
              <a:t>in gevarieerde contexten en met gevarieerde opdrachten.</a:t>
            </a:r>
          </a:p>
          <a:p>
            <a:pPr marL="139700" indent="0">
              <a:lnSpc>
                <a:spcPct val="100000"/>
              </a:lnSpc>
              <a:spcBef>
                <a:spcPts val="300"/>
              </a:spcBef>
              <a:buNone/>
            </a:pPr>
            <a:endParaRPr lang="nl-NL" sz="1000" dirty="0"/>
          </a:p>
          <a:p>
            <a:pPr marL="457200" indent="-316800">
              <a:lnSpc>
                <a:spcPct val="100000"/>
              </a:lnSpc>
              <a:spcBef>
                <a:spcPts val="0"/>
              </a:spcBef>
            </a:pPr>
            <a:r>
              <a:rPr lang="nl-NL" sz="2000" dirty="0"/>
              <a:t>De leerstof prikkelt de nieuwsgierigheid van </a:t>
            </a:r>
            <a:br>
              <a:rPr lang="nl-NL" sz="2000" dirty="0"/>
            </a:br>
            <a:r>
              <a:rPr lang="nl-NL" sz="2000" dirty="0"/>
              <a:t>de leerlingen.</a:t>
            </a:r>
          </a:p>
          <a:p>
            <a:pPr marL="14040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58085363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ENNISNE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AC3"/>
      </a:accent1>
      <a:accent2>
        <a:srgbClr val="2E3192"/>
      </a:accent2>
      <a:accent3>
        <a:srgbClr val="D1006E"/>
      </a:accent3>
      <a:accent4>
        <a:srgbClr val="66AFDB"/>
      </a:accent4>
      <a:accent5>
        <a:srgbClr val="8283BE"/>
      </a:accent5>
      <a:accent6>
        <a:srgbClr val="E366A8"/>
      </a:accent6>
      <a:hlink>
        <a:srgbClr val="007AC3"/>
      </a:hlink>
      <a:folHlink>
        <a:srgbClr val="007AC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b49d1ba-45ba-4e02-a622-c0f0b1c78365">
      <Terms xmlns="http://schemas.microsoft.com/office/infopath/2007/PartnerControls"/>
    </lcf76f155ced4ddcb4097134ff3c332f>
    <TaxCatchAll xmlns="db274d28-a07d-44c7-86d6-0cf4fc9a0004" xsi:nil="true"/>
    <Teamsomgeving xmlns="3b49d1ba-45ba-4e02-a622-c0f0b1c78365">
      <Url xsi:nil="true"/>
      <Description xsi:nil="true"/>
    </Teamsomgeving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ACFF853D5B7A44BFDCA1823C541D20" ma:contentTypeVersion="19" ma:contentTypeDescription="Een nieuw document maken." ma:contentTypeScope="" ma:versionID="01a64cb4cff6e53bb1012f13bc8f5852">
  <xsd:schema xmlns:xsd="http://www.w3.org/2001/XMLSchema" xmlns:xs="http://www.w3.org/2001/XMLSchema" xmlns:p="http://schemas.microsoft.com/office/2006/metadata/properties" xmlns:ns2="3b49d1ba-45ba-4e02-a622-c0f0b1c78365" xmlns:ns3="db274d28-a07d-44c7-86d6-0cf4fc9a0004" targetNamespace="http://schemas.microsoft.com/office/2006/metadata/properties" ma:root="true" ma:fieldsID="329a63776735fbe615bb6c0d4bbe4fc3" ns2:_="" ns3:_="">
    <xsd:import namespace="3b49d1ba-45ba-4e02-a622-c0f0b1c78365"/>
    <xsd:import namespace="db274d28-a07d-44c7-86d6-0cf4fc9a00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Teamsomgeving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9d1ba-45ba-4e02-a622-c0f0b1c783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199ab15d-996d-49bb-af37-1ae2e5a914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Teamsomgeving" ma:index="24" nillable="true" ma:displayName="Teams omgeving" ma:format="Hyperlink" ma:internalName="Teamsomgeving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274d28-a07d-44c7-86d6-0cf4fc9a000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b60b1c3-56dd-4102-9798-21746b610784}" ma:internalName="TaxCatchAll" ma:showField="CatchAllData" ma:web="db274d28-a07d-44c7-86d6-0cf4fc9a00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6F20B0-6331-4C9E-AC96-5F8BF939BE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10D619-F018-400A-AD58-68020267054B}">
  <ds:schemaRefs>
    <ds:schemaRef ds:uri="3b49d1ba-45ba-4e02-a622-c0f0b1c78365"/>
    <ds:schemaRef ds:uri="85cbf34a-dfb4-420a-bb1b-4bc96c9b951a"/>
    <ds:schemaRef ds:uri="aae4bf8a-8c8c-43ff-806f-9aeb51a1c4ff"/>
    <ds:schemaRef ds:uri="d45c63aa-09b5-4749-8f1a-326fb99f9e68"/>
    <ds:schemaRef ds:uri="db274d28-a07d-44c7-86d6-0cf4fc9a000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5D3E76E-AD3B-400D-828D-16D283A26608}">
  <ds:schemaRefs>
    <ds:schemaRef ds:uri="3b49d1ba-45ba-4e02-a622-c0f0b1c78365"/>
    <ds:schemaRef ds:uri="db274d28-a07d-44c7-86d6-0cf4fc9a000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1413</Words>
  <Application>Microsoft Office PowerPoint</Application>
  <PresentationFormat>Breedbeeld</PresentationFormat>
  <Paragraphs>177</Paragraphs>
  <Slides>27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5" baseType="lpstr">
      <vt:lpstr>.LucidaGrandeUI</vt:lpstr>
      <vt:lpstr>Aptos</vt:lpstr>
      <vt:lpstr>Arial</vt:lpstr>
      <vt:lpstr>ArialMT</vt:lpstr>
      <vt:lpstr>Calibri</vt:lpstr>
      <vt:lpstr>Merriweather Sans</vt:lpstr>
      <vt:lpstr>Systeemlettertype regulier</vt:lpstr>
      <vt:lpstr>Kantoorthema</vt:lpstr>
      <vt:lpstr>PowerPoint-presentatie</vt:lpstr>
      <vt:lpstr>Verantwoording</vt:lpstr>
      <vt:lpstr>Werkwijze</vt:lpstr>
      <vt:lpstr>PowerPoint-presentatie</vt:lpstr>
      <vt:lpstr>1. Didactische en pedagogische kwaliteit</vt:lpstr>
      <vt:lpstr>1. Didactische en pedagogische kwaliteit</vt:lpstr>
      <vt:lpstr>1. Didactische en pedagogische kwaliteit</vt:lpstr>
      <vt:lpstr>1. Didactische en pedagogische kwaliteit</vt:lpstr>
      <vt:lpstr>Inspiratiekeuzecriteria</vt:lpstr>
      <vt:lpstr>PowerPoint-presentatie</vt:lpstr>
      <vt:lpstr>2. Inhoudelijke kwaliteit</vt:lpstr>
      <vt:lpstr>2. Inhoudelijke kwaliteit</vt:lpstr>
      <vt:lpstr>2. Inhoudelijke kwaliteit</vt:lpstr>
      <vt:lpstr>Inspiratiekeuzecriteria</vt:lpstr>
      <vt:lpstr>PowerPoint-presentatie</vt:lpstr>
      <vt:lpstr>3. Gebruiksgemak en praktische en     technische toepasbaarheid</vt:lpstr>
      <vt:lpstr>3. Gebruiksgemak en praktische en     technische toepasbaarheid</vt:lpstr>
      <vt:lpstr>Inspiratiekeuzecriteria</vt:lpstr>
      <vt:lpstr>PowerPoint-presentatie</vt:lpstr>
      <vt:lpstr>4. Ondersteuning van de leraar</vt:lpstr>
      <vt:lpstr>Inspiratiekeuzecriteria</vt:lpstr>
      <vt:lpstr>PowerPoint-presentatie</vt:lpstr>
      <vt:lpstr>5. Flexibiliteit en duurzaamheid</vt:lpstr>
      <vt:lpstr>5. Flexibiliteit en duurzaamheid</vt:lpstr>
      <vt:lpstr>Inspiratiekeuzecriteria</vt:lpstr>
      <vt:lpstr>PowerPoint-presentatie</vt:lpstr>
      <vt:lpstr>6. Sectie/bouwspecifiek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Malu Snelling Berg</dc:creator>
  <cp:lastModifiedBy>Madwi Ratchasing</cp:lastModifiedBy>
  <cp:revision>24</cp:revision>
  <dcterms:created xsi:type="dcterms:W3CDTF">2024-06-07T05:46:19Z</dcterms:created>
  <dcterms:modified xsi:type="dcterms:W3CDTF">2024-11-14T11:01:33Z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5dc6714-9f23-4030-b547-8c94b19e0b7a_Enabled">
    <vt:lpwstr>true</vt:lpwstr>
  </property>
  <property fmtid="{D5CDD505-2E9C-101B-9397-08002B2CF9AE}" pid="3" name="MSIP_Label_f5dc6714-9f23-4030-b547-8c94b19e0b7a_SetDate">
    <vt:lpwstr>2024-06-07T06:11:46Z</vt:lpwstr>
  </property>
  <property fmtid="{D5CDD505-2E9C-101B-9397-08002B2CF9AE}" pid="4" name="MSIP_Label_f5dc6714-9f23-4030-b547-8c94b19e0b7a_Method">
    <vt:lpwstr>Standard</vt:lpwstr>
  </property>
  <property fmtid="{D5CDD505-2E9C-101B-9397-08002B2CF9AE}" pid="5" name="MSIP_Label_f5dc6714-9f23-4030-b547-8c94b19e0b7a_Name">
    <vt:lpwstr>Internal Information (R3)</vt:lpwstr>
  </property>
  <property fmtid="{D5CDD505-2E9C-101B-9397-08002B2CF9AE}" pid="6" name="MSIP_Label_f5dc6714-9f23-4030-b547-8c94b19e0b7a_SiteId">
    <vt:lpwstr>acbd4e6b-e845-4677-853c-a8d24faf3655</vt:lpwstr>
  </property>
  <property fmtid="{D5CDD505-2E9C-101B-9397-08002B2CF9AE}" pid="7" name="MSIP_Label_f5dc6714-9f23-4030-b547-8c94b19e0b7a_ActionId">
    <vt:lpwstr>b65e684c-fda7-4915-9a9d-27e73985f0ae</vt:lpwstr>
  </property>
  <property fmtid="{D5CDD505-2E9C-101B-9397-08002B2CF9AE}" pid="8" name="MSIP_Label_f5dc6714-9f23-4030-b547-8c94b19e0b7a_ContentBits">
    <vt:lpwstr>0</vt:lpwstr>
  </property>
  <property fmtid="{D5CDD505-2E9C-101B-9397-08002B2CF9AE}" pid="9" name="ContentTypeId">
    <vt:lpwstr>0x01010038ACFF853D5B7A44BFDCA1823C541D20</vt:lpwstr>
  </property>
  <property fmtid="{D5CDD505-2E9C-101B-9397-08002B2CF9AE}" pid="10" name="MediaServiceImageTags">
    <vt:lpwstr/>
  </property>
</Properties>
</file>